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6858000" cx="12192000"/>
  <p:notesSz cx="7010400" cy="9296400"/>
  <p:embeddedFontLst>
    <p:embeddedFont>
      <p:font typeface="Gill Sans"/>
      <p:regular r:id="rId40"/>
      <p:bold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15:clr>
            <a:srgbClr val="747775"/>
          </p15:clr>
        </p15:guide>
      </p15:sldGuideLst>
    </p:ext>
    <p:ext uri="GoogleSlidesCustomDataVersion2">
      <go:slidesCustomData xmlns:go="http://customooxmlschemas.google.com/" r:id="rId42" roundtripDataSignature="AMtx7mgwvPp/+5cIEHRevXCVwUJJabsdo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GillSans-regular.fntdata"/><Relationship Id="rId20" Type="http://schemas.openxmlformats.org/officeDocument/2006/relationships/slide" Target="slides/slide15.xml"/><Relationship Id="rId42" Type="http://customschemas.google.com/relationships/presentationmetadata" Target="metadata"/><Relationship Id="rId41" Type="http://schemas.openxmlformats.org/officeDocument/2006/relationships/font" Target="fonts/GillSans-bold.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3037840" cy="464820"/>
          </a:xfrm>
          <a:prstGeom prst="rect">
            <a:avLst/>
          </a:prstGeom>
          <a:noFill/>
          <a:ln>
            <a:noFill/>
          </a:ln>
        </p:spPr>
        <p:txBody>
          <a:bodyPr anchorCtr="0" anchor="t" bIns="46200" lIns="92425" spcFirstLastPara="1" rIns="92425" wrap="square" tIns="462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70939" y="0"/>
            <a:ext cx="3037840" cy="464820"/>
          </a:xfrm>
          <a:prstGeom prst="rect">
            <a:avLst/>
          </a:prstGeom>
          <a:noFill/>
          <a:ln>
            <a:noFill/>
          </a:ln>
        </p:spPr>
        <p:txBody>
          <a:bodyPr anchorCtr="0" anchor="t" bIns="46200" lIns="92425" spcFirstLastPara="1" rIns="92425" wrap="square" tIns="462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1" y="4415790"/>
            <a:ext cx="5608320" cy="4183380"/>
          </a:xfrm>
          <a:prstGeom prst="rect">
            <a:avLst/>
          </a:prstGeom>
          <a:noFill/>
          <a:ln>
            <a:noFill/>
          </a:ln>
        </p:spPr>
        <p:txBody>
          <a:bodyPr anchorCtr="0" anchor="t" bIns="46200" lIns="92425" spcFirstLastPara="1" rIns="92425" wrap="square" tIns="46200">
            <a:norm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829967"/>
            <a:ext cx="3037840" cy="464820"/>
          </a:xfrm>
          <a:prstGeom prst="rect">
            <a:avLst/>
          </a:prstGeom>
          <a:noFill/>
          <a:ln>
            <a:noFill/>
          </a:ln>
        </p:spPr>
        <p:txBody>
          <a:bodyPr anchorCtr="0" anchor="b" bIns="46200" lIns="92425" spcFirstLastPara="1" rIns="92425" wrap="square" tIns="462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70939" y="8829967"/>
            <a:ext cx="3037840" cy="464820"/>
          </a:xfrm>
          <a:prstGeom prst="rect">
            <a:avLst/>
          </a:prstGeom>
          <a:noFill/>
          <a:ln>
            <a:noFill/>
          </a:ln>
        </p:spPr>
        <p:txBody>
          <a:bodyPr anchorCtr="0" anchor="b" bIns="46200" lIns="92425" spcFirstLastPara="1" rIns="92425" wrap="square" tIns="462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notes"/>
          <p:cNvSpPr txBox="1"/>
          <p:nvPr>
            <p:ph idx="1" type="body"/>
          </p:nvPr>
        </p:nvSpPr>
        <p:spPr>
          <a:xfrm>
            <a:off x="701041" y="4415790"/>
            <a:ext cx="560832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63" name="Google Shape;63;p1: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25cc66b377_0_13:notes"/>
          <p:cNvSpPr txBox="1"/>
          <p:nvPr>
            <p:ph idx="1" type="body"/>
          </p:nvPr>
        </p:nvSpPr>
        <p:spPr>
          <a:xfrm>
            <a:off x="701041" y="4415790"/>
            <a:ext cx="5608200" cy="418350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127" name="Google Shape;127;g225cc66b377_0_13:notes"/>
          <p:cNvSpPr/>
          <p:nvPr>
            <p:ph idx="2" type="sldImg"/>
          </p:nvPr>
        </p:nvSpPr>
        <p:spPr>
          <a:xfrm>
            <a:off x="406400" y="696913"/>
            <a:ext cx="61992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25cc66b377_0_19:notes"/>
          <p:cNvSpPr txBox="1"/>
          <p:nvPr>
            <p:ph idx="1" type="body"/>
          </p:nvPr>
        </p:nvSpPr>
        <p:spPr>
          <a:xfrm>
            <a:off x="701041" y="4415790"/>
            <a:ext cx="5608200" cy="418350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134" name="Google Shape;134;g225cc66b377_0_19:notes"/>
          <p:cNvSpPr/>
          <p:nvPr>
            <p:ph idx="2" type="sldImg"/>
          </p:nvPr>
        </p:nvSpPr>
        <p:spPr>
          <a:xfrm>
            <a:off x="406400" y="696913"/>
            <a:ext cx="61992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0: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10:notes"/>
          <p:cNvSpPr txBox="1"/>
          <p:nvPr>
            <p:ph idx="1" type="body"/>
          </p:nvPr>
        </p:nvSpPr>
        <p:spPr>
          <a:xfrm>
            <a:off x="701041" y="4415790"/>
            <a:ext cx="5608320" cy="4183380"/>
          </a:xfrm>
          <a:prstGeom prst="rect">
            <a:avLst/>
          </a:prstGeom>
          <a:noFill/>
          <a:ln>
            <a:noFill/>
          </a:ln>
        </p:spPr>
        <p:txBody>
          <a:bodyPr anchorCtr="0" anchor="t" bIns="46200" lIns="92425" spcFirstLastPara="1" rIns="92425" wrap="square" tIns="46200">
            <a:normAutofit/>
          </a:bodyPr>
          <a:lstStyle/>
          <a:p>
            <a:pPr indent="0" lvl="0" marL="0" marR="0" rtl="0" algn="l">
              <a:lnSpc>
                <a:spcPct val="100000"/>
              </a:lnSpc>
              <a:spcBef>
                <a:spcPts val="0"/>
              </a:spcBef>
              <a:spcAft>
                <a:spcPts val="0"/>
              </a:spcAft>
              <a:buClr>
                <a:schemeClr val="dk1"/>
              </a:buClr>
              <a:buSzPts val="1200"/>
              <a:buFont typeface="Arial"/>
              <a:buNone/>
            </a:pPr>
            <a:r>
              <a:rPr lang="en-US" sz="1200">
                <a:latin typeface="Arial"/>
                <a:ea typeface="Arial"/>
                <a:cs typeface="Arial"/>
                <a:sym typeface="Arial"/>
              </a:rPr>
              <a:t>All players must play at least 50% of the game (3 quarters). ALL players must play 66 %( 4 quarters) before ANY player plays 100 %( 6 quarters). </a:t>
            </a:r>
            <a:endParaRPr/>
          </a:p>
          <a:p>
            <a:pPr indent="0" lvl="0" marL="0" rtl="0" algn="l">
              <a:spcBef>
                <a:spcPts val="360"/>
              </a:spcBef>
              <a:spcAft>
                <a:spcPts val="0"/>
              </a:spcAft>
              <a:buNone/>
            </a:pPr>
            <a:r>
              <a:t/>
            </a:r>
            <a:endParaRPr/>
          </a:p>
        </p:txBody>
      </p:sp>
      <p:sp>
        <p:nvSpPr>
          <p:cNvPr id="142" name="Google Shape;142;p10:notes"/>
          <p:cNvSpPr txBox="1"/>
          <p:nvPr>
            <p:ph idx="12" type="sldNum"/>
          </p:nvPr>
        </p:nvSpPr>
        <p:spPr>
          <a:xfrm>
            <a:off x="3970939" y="8829967"/>
            <a:ext cx="3037840" cy="46482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1: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11:notes"/>
          <p:cNvSpPr txBox="1"/>
          <p:nvPr>
            <p:ph idx="1" type="body"/>
          </p:nvPr>
        </p:nvSpPr>
        <p:spPr>
          <a:xfrm>
            <a:off x="701041" y="4415790"/>
            <a:ext cx="5608320" cy="4183380"/>
          </a:xfrm>
          <a:prstGeom prst="rect">
            <a:avLst/>
          </a:prstGeom>
          <a:noFill/>
          <a:ln>
            <a:noFill/>
          </a:ln>
        </p:spPr>
        <p:txBody>
          <a:bodyPr anchorCtr="0" anchor="t" bIns="46200" lIns="92425" spcFirstLastPara="1" rIns="92425" wrap="square" tIns="46200">
            <a:normAutofit/>
          </a:bodyPr>
          <a:lstStyle/>
          <a:p>
            <a:pPr indent="0" lvl="0" marL="0" rtl="0" algn="l">
              <a:spcBef>
                <a:spcPts val="0"/>
              </a:spcBef>
              <a:spcAft>
                <a:spcPts val="0"/>
              </a:spcAft>
              <a:buNone/>
            </a:pPr>
            <a:r>
              <a:t/>
            </a:r>
            <a:endParaRPr/>
          </a:p>
        </p:txBody>
      </p:sp>
      <p:sp>
        <p:nvSpPr>
          <p:cNvPr id="150" name="Google Shape;150;p11:notes"/>
          <p:cNvSpPr txBox="1"/>
          <p:nvPr>
            <p:ph idx="12" type="sldNum"/>
          </p:nvPr>
        </p:nvSpPr>
        <p:spPr>
          <a:xfrm>
            <a:off x="3970939" y="8829967"/>
            <a:ext cx="3037840" cy="46482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2:notes"/>
          <p:cNvSpPr txBox="1"/>
          <p:nvPr>
            <p:ph idx="1" type="body"/>
          </p:nvPr>
        </p:nvSpPr>
        <p:spPr>
          <a:xfrm>
            <a:off x="701041" y="4415790"/>
            <a:ext cx="560832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157" name="Google Shape;157;p12: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3:notes"/>
          <p:cNvSpPr txBox="1"/>
          <p:nvPr>
            <p:ph idx="1" type="body"/>
          </p:nvPr>
        </p:nvSpPr>
        <p:spPr>
          <a:xfrm>
            <a:off x="701041" y="4415790"/>
            <a:ext cx="560832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165" name="Google Shape;165;p13: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4: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14:notes"/>
          <p:cNvSpPr txBox="1"/>
          <p:nvPr>
            <p:ph idx="1" type="body"/>
          </p:nvPr>
        </p:nvSpPr>
        <p:spPr>
          <a:xfrm>
            <a:off x="701041" y="4415790"/>
            <a:ext cx="5608320" cy="4183380"/>
          </a:xfrm>
          <a:prstGeom prst="rect">
            <a:avLst/>
          </a:prstGeom>
          <a:noFill/>
          <a:ln>
            <a:noFill/>
          </a:ln>
        </p:spPr>
        <p:txBody>
          <a:bodyPr anchorCtr="0" anchor="t" bIns="46200" lIns="92425" spcFirstLastPara="1" rIns="92425" wrap="square" tIns="46200">
            <a:normAutofit/>
          </a:bodyPr>
          <a:lstStyle/>
          <a:p>
            <a:pPr indent="0" lvl="0" marL="0" rtl="0" algn="l">
              <a:spcBef>
                <a:spcPts val="0"/>
              </a:spcBef>
              <a:spcAft>
                <a:spcPts val="0"/>
              </a:spcAft>
              <a:buNone/>
            </a:pPr>
            <a:r>
              <a:t/>
            </a:r>
            <a:endParaRPr/>
          </a:p>
        </p:txBody>
      </p:sp>
      <p:sp>
        <p:nvSpPr>
          <p:cNvPr id="173" name="Google Shape;173;p14:notes"/>
          <p:cNvSpPr txBox="1"/>
          <p:nvPr>
            <p:ph idx="12" type="sldNum"/>
          </p:nvPr>
        </p:nvSpPr>
        <p:spPr>
          <a:xfrm>
            <a:off x="3970939" y="8829967"/>
            <a:ext cx="3037840" cy="46482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5: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15:notes"/>
          <p:cNvSpPr txBox="1"/>
          <p:nvPr>
            <p:ph idx="1" type="body"/>
          </p:nvPr>
        </p:nvSpPr>
        <p:spPr>
          <a:xfrm>
            <a:off x="701041" y="4415790"/>
            <a:ext cx="5608320" cy="4183380"/>
          </a:xfrm>
          <a:prstGeom prst="rect">
            <a:avLst/>
          </a:prstGeom>
          <a:noFill/>
          <a:ln>
            <a:noFill/>
          </a:ln>
        </p:spPr>
        <p:txBody>
          <a:bodyPr anchorCtr="0" anchor="t" bIns="46200" lIns="92425" spcFirstLastPara="1" rIns="92425" wrap="square" tIns="46200">
            <a:normAutofit/>
          </a:bodyPr>
          <a:lstStyle/>
          <a:p>
            <a:pPr indent="0" lvl="0" marL="0" rtl="0" algn="l">
              <a:spcBef>
                <a:spcPts val="0"/>
              </a:spcBef>
              <a:spcAft>
                <a:spcPts val="0"/>
              </a:spcAft>
              <a:buNone/>
            </a:pPr>
            <a:r>
              <a:t/>
            </a:r>
            <a:endParaRPr/>
          </a:p>
        </p:txBody>
      </p:sp>
      <p:sp>
        <p:nvSpPr>
          <p:cNvPr id="181" name="Google Shape;181;p15:notes"/>
          <p:cNvSpPr txBox="1"/>
          <p:nvPr>
            <p:ph idx="12" type="sldNum"/>
          </p:nvPr>
        </p:nvSpPr>
        <p:spPr>
          <a:xfrm>
            <a:off x="3970939" y="8829967"/>
            <a:ext cx="3037840" cy="46482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6:notes"/>
          <p:cNvSpPr txBox="1"/>
          <p:nvPr>
            <p:ph idx="1" type="body"/>
          </p:nvPr>
        </p:nvSpPr>
        <p:spPr>
          <a:xfrm>
            <a:off x="701041" y="4415790"/>
            <a:ext cx="560832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188" name="Google Shape;188;p16: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7:notes"/>
          <p:cNvSpPr txBox="1"/>
          <p:nvPr>
            <p:ph idx="1" type="body"/>
          </p:nvPr>
        </p:nvSpPr>
        <p:spPr>
          <a:xfrm>
            <a:off x="701041" y="4415790"/>
            <a:ext cx="560832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195" name="Google Shape;195;p17: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txBox="1"/>
          <p:nvPr>
            <p:ph idx="1" type="body"/>
          </p:nvPr>
        </p:nvSpPr>
        <p:spPr>
          <a:xfrm>
            <a:off x="701041" y="4415790"/>
            <a:ext cx="560832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70" name="Google Shape;70;p2: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8:notes"/>
          <p:cNvSpPr txBox="1"/>
          <p:nvPr>
            <p:ph idx="1" type="body"/>
          </p:nvPr>
        </p:nvSpPr>
        <p:spPr>
          <a:xfrm>
            <a:off x="701041" y="4415790"/>
            <a:ext cx="560832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201" name="Google Shape;201;p18: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9:notes"/>
          <p:cNvSpPr txBox="1"/>
          <p:nvPr>
            <p:ph idx="1" type="body"/>
          </p:nvPr>
        </p:nvSpPr>
        <p:spPr>
          <a:xfrm>
            <a:off x="701041" y="4415790"/>
            <a:ext cx="560832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210" name="Google Shape;210;p19: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0:notes"/>
          <p:cNvSpPr txBox="1"/>
          <p:nvPr>
            <p:ph idx="1" type="body"/>
          </p:nvPr>
        </p:nvSpPr>
        <p:spPr>
          <a:xfrm>
            <a:off x="701041" y="4415790"/>
            <a:ext cx="560832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217" name="Google Shape;217;p20: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1:notes"/>
          <p:cNvSpPr txBox="1"/>
          <p:nvPr>
            <p:ph idx="1" type="body"/>
          </p:nvPr>
        </p:nvSpPr>
        <p:spPr>
          <a:xfrm>
            <a:off x="701041" y="4415790"/>
            <a:ext cx="560832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225" name="Google Shape;225;p21: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2:notes"/>
          <p:cNvSpPr txBox="1"/>
          <p:nvPr>
            <p:ph idx="1" type="body"/>
          </p:nvPr>
        </p:nvSpPr>
        <p:spPr>
          <a:xfrm>
            <a:off x="701041" y="4415790"/>
            <a:ext cx="560832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232" name="Google Shape;232;p22: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3:notes"/>
          <p:cNvSpPr txBox="1"/>
          <p:nvPr>
            <p:ph idx="1" type="body"/>
          </p:nvPr>
        </p:nvSpPr>
        <p:spPr>
          <a:xfrm>
            <a:off x="701041" y="4415790"/>
            <a:ext cx="560832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239" name="Google Shape;239;p23: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4:notes"/>
          <p:cNvSpPr txBox="1"/>
          <p:nvPr>
            <p:ph idx="1" type="body"/>
          </p:nvPr>
        </p:nvSpPr>
        <p:spPr>
          <a:xfrm>
            <a:off x="701041" y="4415790"/>
            <a:ext cx="560832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246" name="Google Shape;246;p24: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5:notes"/>
          <p:cNvSpPr txBox="1"/>
          <p:nvPr>
            <p:ph idx="1" type="body"/>
          </p:nvPr>
        </p:nvSpPr>
        <p:spPr>
          <a:xfrm>
            <a:off x="701041" y="4415790"/>
            <a:ext cx="560832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254" name="Google Shape;254;p25: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6:notes"/>
          <p:cNvSpPr txBox="1"/>
          <p:nvPr>
            <p:ph idx="1" type="body"/>
          </p:nvPr>
        </p:nvSpPr>
        <p:spPr>
          <a:xfrm>
            <a:off x="701041" y="4415790"/>
            <a:ext cx="560832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261" name="Google Shape;261;p26: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7: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27:notes"/>
          <p:cNvSpPr txBox="1"/>
          <p:nvPr>
            <p:ph idx="1" type="body"/>
          </p:nvPr>
        </p:nvSpPr>
        <p:spPr>
          <a:xfrm>
            <a:off x="701041" y="4415790"/>
            <a:ext cx="5608320" cy="4183380"/>
          </a:xfrm>
          <a:prstGeom prst="rect">
            <a:avLst/>
          </a:prstGeom>
          <a:noFill/>
          <a:ln>
            <a:noFill/>
          </a:ln>
        </p:spPr>
        <p:txBody>
          <a:bodyPr anchorCtr="0" anchor="t" bIns="46200" lIns="92425" spcFirstLastPara="1" rIns="92425" wrap="square" tIns="46200">
            <a:normAutofit/>
          </a:bodyPr>
          <a:lstStyle/>
          <a:p>
            <a:pPr indent="0" lvl="0" marL="0" rtl="0" algn="l">
              <a:spcBef>
                <a:spcPts val="0"/>
              </a:spcBef>
              <a:spcAft>
                <a:spcPts val="0"/>
              </a:spcAft>
              <a:buNone/>
            </a:pPr>
            <a:r>
              <a:t/>
            </a:r>
            <a:endParaRPr/>
          </a:p>
        </p:txBody>
      </p:sp>
      <p:sp>
        <p:nvSpPr>
          <p:cNvPr id="269" name="Google Shape;269;p27:notes"/>
          <p:cNvSpPr txBox="1"/>
          <p:nvPr>
            <p:ph idx="12" type="sldNum"/>
          </p:nvPr>
        </p:nvSpPr>
        <p:spPr>
          <a:xfrm>
            <a:off x="3970939" y="8829967"/>
            <a:ext cx="3037840" cy="46482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txBox="1"/>
          <p:nvPr>
            <p:ph idx="1" type="body"/>
          </p:nvPr>
        </p:nvSpPr>
        <p:spPr>
          <a:xfrm>
            <a:off x="701041" y="4415790"/>
            <a:ext cx="560832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76" name="Google Shape;76;p3: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8:notes"/>
          <p:cNvSpPr txBox="1"/>
          <p:nvPr>
            <p:ph idx="1" type="body"/>
          </p:nvPr>
        </p:nvSpPr>
        <p:spPr>
          <a:xfrm>
            <a:off x="701041" y="4415790"/>
            <a:ext cx="560832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277" name="Google Shape;277;p28: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9: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29:notes"/>
          <p:cNvSpPr txBox="1"/>
          <p:nvPr>
            <p:ph idx="1" type="body"/>
          </p:nvPr>
        </p:nvSpPr>
        <p:spPr>
          <a:xfrm>
            <a:off x="701041" y="4415790"/>
            <a:ext cx="5608320" cy="4183380"/>
          </a:xfrm>
          <a:prstGeom prst="rect">
            <a:avLst/>
          </a:prstGeom>
          <a:noFill/>
          <a:ln>
            <a:noFill/>
          </a:ln>
        </p:spPr>
        <p:txBody>
          <a:bodyPr anchorCtr="0" anchor="t" bIns="46200" lIns="92425" spcFirstLastPara="1" rIns="92425" wrap="square" tIns="46200">
            <a:normAutofit/>
          </a:bodyPr>
          <a:lstStyle/>
          <a:p>
            <a:pPr indent="0" lvl="0" marL="0" rtl="0" algn="l">
              <a:spcBef>
                <a:spcPts val="0"/>
              </a:spcBef>
              <a:spcAft>
                <a:spcPts val="0"/>
              </a:spcAft>
              <a:buNone/>
            </a:pPr>
            <a:r>
              <a:t/>
            </a:r>
            <a:endParaRPr/>
          </a:p>
        </p:txBody>
      </p:sp>
      <p:sp>
        <p:nvSpPr>
          <p:cNvPr id="285" name="Google Shape;285;p29:notes"/>
          <p:cNvSpPr txBox="1"/>
          <p:nvPr>
            <p:ph idx="12" type="sldNum"/>
          </p:nvPr>
        </p:nvSpPr>
        <p:spPr>
          <a:xfrm>
            <a:off x="3970939" y="8829967"/>
            <a:ext cx="3037840" cy="46482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30: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30:notes"/>
          <p:cNvSpPr txBox="1"/>
          <p:nvPr>
            <p:ph idx="1" type="body"/>
          </p:nvPr>
        </p:nvSpPr>
        <p:spPr>
          <a:xfrm>
            <a:off x="701041" y="4415790"/>
            <a:ext cx="5608320" cy="4183380"/>
          </a:xfrm>
          <a:prstGeom prst="rect">
            <a:avLst/>
          </a:prstGeom>
          <a:noFill/>
          <a:ln>
            <a:noFill/>
          </a:ln>
        </p:spPr>
        <p:txBody>
          <a:bodyPr anchorCtr="0" anchor="t" bIns="46200" lIns="92425" spcFirstLastPara="1" rIns="92425" wrap="square" tIns="46200">
            <a:normAutofit/>
          </a:bodyPr>
          <a:lstStyle/>
          <a:p>
            <a:pPr indent="0" lvl="0" marL="0" rtl="0" algn="l">
              <a:spcBef>
                <a:spcPts val="0"/>
              </a:spcBef>
              <a:spcAft>
                <a:spcPts val="0"/>
              </a:spcAft>
              <a:buNone/>
            </a:pPr>
            <a:r>
              <a:t/>
            </a:r>
            <a:endParaRPr/>
          </a:p>
        </p:txBody>
      </p:sp>
      <p:sp>
        <p:nvSpPr>
          <p:cNvPr id="294" name="Google Shape;294;p30:notes"/>
          <p:cNvSpPr txBox="1"/>
          <p:nvPr>
            <p:ph idx="12" type="sldNum"/>
          </p:nvPr>
        </p:nvSpPr>
        <p:spPr>
          <a:xfrm>
            <a:off x="3970939" y="8829967"/>
            <a:ext cx="3037840" cy="46482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31: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31:notes"/>
          <p:cNvSpPr txBox="1"/>
          <p:nvPr>
            <p:ph idx="1" type="body"/>
          </p:nvPr>
        </p:nvSpPr>
        <p:spPr>
          <a:xfrm>
            <a:off x="701041" y="4415790"/>
            <a:ext cx="5608320" cy="4183380"/>
          </a:xfrm>
          <a:prstGeom prst="rect">
            <a:avLst/>
          </a:prstGeom>
          <a:noFill/>
          <a:ln>
            <a:noFill/>
          </a:ln>
        </p:spPr>
        <p:txBody>
          <a:bodyPr anchorCtr="0" anchor="t" bIns="46200" lIns="92425" spcFirstLastPara="1" rIns="92425" wrap="square" tIns="46200">
            <a:normAutofit/>
          </a:bodyPr>
          <a:lstStyle/>
          <a:p>
            <a:pPr indent="0" lvl="0" marL="0" rtl="0" algn="l">
              <a:spcBef>
                <a:spcPts val="0"/>
              </a:spcBef>
              <a:spcAft>
                <a:spcPts val="0"/>
              </a:spcAft>
              <a:buNone/>
            </a:pPr>
            <a:r>
              <a:t/>
            </a:r>
            <a:endParaRPr/>
          </a:p>
        </p:txBody>
      </p:sp>
      <p:sp>
        <p:nvSpPr>
          <p:cNvPr id="303" name="Google Shape;303;p31:notes"/>
          <p:cNvSpPr txBox="1"/>
          <p:nvPr>
            <p:ph idx="12" type="sldNum"/>
          </p:nvPr>
        </p:nvSpPr>
        <p:spPr>
          <a:xfrm>
            <a:off x="3970939" y="8829967"/>
            <a:ext cx="3037840" cy="46482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32:notes"/>
          <p:cNvSpPr txBox="1"/>
          <p:nvPr>
            <p:ph idx="1" type="body"/>
          </p:nvPr>
        </p:nvSpPr>
        <p:spPr>
          <a:xfrm>
            <a:off x="701041" y="4415790"/>
            <a:ext cx="560832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311" name="Google Shape;311;p32: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4:notes"/>
          <p:cNvSpPr txBox="1"/>
          <p:nvPr>
            <p:ph idx="1" type="body"/>
          </p:nvPr>
        </p:nvSpPr>
        <p:spPr>
          <a:xfrm>
            <a:off x="701041" y="4415790"/>
            <a:ext cx="560832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83" name="Google Shape;83;p4: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txBox="1"/>
          <p:nvPr>
            <p:ph idx="1" type="body"/>
          </p:nvPr>
        </p:nvSpPr>
        <p:spPr>
          <a:xfrm>
            <a:off x="701041" y="4415790"/>
            <a:ext cx="560832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90" name="Google Shape;90;p5: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6:notes"/>
          <p:cNvSpPr txBox="1"/>
          <p:nvPr>
            <p:ph idx="1" type="body"/>
          </p:nvPr>
        </p:nvSpPr>
        <p:spPr>
          <a:xfrm>
            <a:off x="701041" y="4415790"/>
            <a:ext cx="560832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98" name="Google Shape;98;p6: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7:notes"/>
          <p:cNvSpPr txBox="1"/>
          <p:nvPr>
            <p:ph idx="1" type="body"/>
          </p:nvPr>
        </p:nvSpPr>
        <p:spPr>
          <a:xfrm>
            <a:off x="701041" y="4415790"/>
            <a:ext cx="560832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105" name="Google Shape;105;p7: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25cc66b377_0_0:notes"/>
          <p:cNvSpPr txBox="1"/>
          <p:nvPr>
            <p:ph idx="1" type="body"/>
          </p:nvPr>
        </p:nvSpPr>
        <p:spPr>
          <a:xfrm>
            <a:off x="701041" y="4415790"/>
            <a:ext cx="5608200" cy="418350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112" name="Google Shape;112;g225cc66b377_0_0:notes"/>
          <p:cNvSpPr/>
          <p:nvPr>
            <p:ph idx="2" type="sldImg"/>
          </p:nvPr>
        </p:nvSpPr>
        <p:spPr>
          <a:xfrm>
            <a:off x="406400" y="696913"/>
            <a:ext cx="61992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25cc66b377_0_6:notes"/>
          <p:cNvSpPr txBox="1"/>
          <p:nvPr>
            <p:ph idx="1" type="body"/>
          </p:nvPr>
        </p:nvSpPr>
        <p:spPr>
          <a:xfrm>
            <a:off x="701041" y="4415790"/>
            <a:ext cx="5608200" cy="418350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119" name="Google Shape;119;g225cc66b377_0_6:notes"/>
          <p:cNvSpPr/>
          <p:nvPr>
            <p:ph idx="2" type="sldImg"/>
          </p:nvPr>
        </p:nvSpPr>
        <p:spPr>
          <a:xfrm>
            <a:off x="406400" y="696913"/>
            <a:ext cx="61992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6" name="Shape 16"/>
        <p:cNvGrpSpPr/>
        <p:nvPr/>
      </p:nvGrpSpPr>
      <p:grpSpPr>
        <a:xfrm>
          <a:off x="0" y="0"/>
          <a:ext cx="0" cy="0"/>
          <a:chOff x="0" y="0"/>
          <a:chExt cx="0" cy="0"/>
        </a:xfrm>
      </p:grpSpPr>
      <p:sp>
        <p:nvSpPr>
          <p:cNvPr id="17" name="Google Shape;17;p34"/>
          <p:cNvSpPr txBox="1"/>
          <p:nvPr>
            <p:ph type="title"/>
          </p:nvPr>
        </p:nvSpPr>
        <p:spPr>
          <a:xfrm>
            <a:off x="1524000" y="2819400"/>
            <a:ext cx="9144000" cy="10668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rgbClr val="034EA2"/>
              </a:buClr>
              <a:buSzPts val="5400"/>
              <a:buFont typeface="Gill Sans"/>
              <a:buNone/>
              <a:defRPr b="1" sz="5400">
                <a:solidFill>
                  <a:srgbClr val="034EA2"/>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34"/>
          <p:cNvSpPr txBox="1"/>
          <p:nvPr>
            <p:ph idx="1" type="body"/>
          </p:nvPr>
        </p:nvSpPr>
        <p:spPr>
          <a:xfrm>
            <a:off x="1524000" y="5700494"/>
            <a:ext cx="9144000" cy="52322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563"/>
              </a:spcBef>
              <a:spcAft>
                <a:spcPts val="0"/>
              </a:spcAft>
              <a:buClr>
                <a:schemeClr val="dk1"/>
              </a:buClr>
              <a:buSzPts val="2800"/>
              <a:buNone/>
              <a:defRPr b="1" sz="2800">
                <a:solidFill>
                  <a:schemeClr val="dk1"/>
                </a:solidFill>
                <a:latin typeface="Gill Sans"/>
                <a:ea typeface="Gill Sans"/>
                <a:cs typeface="Gill Sans"/>
                <a:sym typeface="Gill Sans"/>
              </a:defRPr>
            </a:lvl1pPr>
            <a:lvl2pPr indent="-228600" lvl="1" marL="914400" algn="ctr">
              <a:lnSpc>
                <a:spcPct val="90000"/>
              </a:lnSpc>
              <a:spcBef>
                <a:spcPts val="281"/>
              </a:spcBef>
              <a:spcAft>
                <a:spcPts val="0"/>
              </a:spcAft>
              <a:buClr>
                <a:schemeClr val="dk1"/>
              </a:buClr>
              <a:buSzPts val="1575"/>
              <a:buNone/>
              <a:defRPr b="1" sz="1575">
                <a:solidFill>
                  <a:schemeClr val="dk1"/>
                </a:solidFill>
                <a:latin typeface="Gill Sans"/>
                <a:ea typeface="Gill Sans"/>
                <a:cs typeface="Gill Sans"/>
                <a:sym typeface="Gill Sans"/>
              </a:defRPr>
            </a:lvl2pPr>
            <a:lvl3pPr indent="-342900" lvl="2" marL="1371600" algn="l">
              <a:lnSpc>
                <a:spcPct val="90000"/>
              </a:lnSpc>
              <a:spcBef>
                <a:spcPts val="281"/>
              </a:spcBef>
              <a:spcAft>
                <a:spcPts val="0"/>
              </a:spcAft>
              <a:buClr>
                <a:schemeClr val="dk1"/>
              </a:buClr>
              <a:buSzPts val="1800"/>
              <a:buChar char="•"/>
              <a:defRPr/>
            </a:lvl3pPr>
            <a:lvl4pPr indent="-342900" lvl="3" marL="1828800" algn="l">
              <a:lnSpc>
                <a:spcPct val="90000"/>
              </a:lnSpc>
              <a:spcBef>
                <a:spcPts val="281"/>
              </a:spcBef>
              <a:spcAft>
                <a:spcPts val="0"/>
              </a:spcAft>
              <a:buClr>
                <a:schemeClr val="dk1"/>
              </a:buClr>
              <a:buSzPts val="1800"/>
              <a:buChar char="•"/>
              <a:defRPr/>
            </a:lvl4pPr>
            <a:lvl5pPr indent="-342900" lvl="4" marL="2286000" algn="l">
              <a:lnSpc>
                <a:spcPct val="90000"/>
              </a:lnSpc>
              <a:spcBef>
                <a:spcPts val="281"/>
              </a:spcBef>
              <a:spcAft>
                <a:spcPts val="0"/>
              </a:spcAft>
              <a:buClr>
                <a:schemeClr val="dk1"/>
              </a:buClr>
              <a:buSzPts val="1800"/>
              <a:buChar char="•"/>
              <a:defRPr/>
            </a:lvl5pPr>
            <a:lvl6pPr indent="-342900" lvl="5" marL="2743200" algn="l">
              <a:lnSpc>
                <a:spcPct val="90000"/>
              </a:lnSpc>
              <a:spcBef>
                <a:spcPts val="281"/>
              </a:spcBef>
              <a:spcAft>
                <a:spcPts val="0"/>
              </a:spcAft>
              <a:buClr>
                <a:schemeClr val="dk1"/>
              </a:buClr>
              <a:buSzPts val="1800"/>
              <a:buChar char="•"/>
              <a:defRPr/>
            </a:lvl6pPr>
            <a:lvl7pPr indent="-342900" lvl="6" marL="3200400" algn="l">
              <a:lnSpc>
                <a:spcPct val="90000"/>
              </a:lnSpc>
              <a:spcBef>
                <a:spcPts val="281"/>
              </a:spcBef>
              <a:spcAft>
                <a:spcPts val="0"/>
              </a:spcAft>
              <a:buClr>
                <a:schemeClr val="dk1"/>
              </a:buClr>
              <a:buSzPts val="1800"/>
              <a:buChar char="•"/>
              <a:defRPr/>
            </a:lvl7pPr>
            <a:lvl8pPr indent="-342900" lvl="7" marL="3657600" algn="l">
              <a:lnSpc>
                <a:spcPct val="90000"/>
              </a:lnSpc>
              <a:spcBef>
                <a:spcPts val="281"/>
              </a:spcBef>
              <a:spcAft>
                <a:spcPts val="0"/>
              </a:spcAft>
              <a:buClr>
                <a:schemeClr val="dk1"/>
              </a:buClr>
              <a:buSzPts val="1800"/>
              <a:buChar char="•"/>
              <a:defRPr/>
            </a:lvl8pPr>
            <a:lvl9pPr indent="-342900" lvl="8" marL="4114800" algn="l">
              <a:lnSpc>
                <a:spcPct val="90000"/>
              </a:lnSpc>
              <a:spcBef>
                <a:spcPts val="281"/>
              </a:spcBef>
              <a:spcAft>
                <a:spcPts val="0"/>
              </a:spcAft>
              <a:buClr>
                <a:schemeClr val="dk1"/>
              </a:buClr>
              <a:buSzPts val="1800"/>
              <a:buChar char="•"/>
              <a:defRPr/>
            </a:lvl9pPr>
          </a:lstStyle>
          <a:p/>
        </p:txBody>
      </p:sp>
      <p:sp>
        <p:nvSpPr>
          <p:cNvPr id="19" name="Google Shape;19;p34"/>
          <p:cNvSpPr txBox="1"/>
          <p:nvPr>
            <p:ph idx="2" type="body"/>
          </p:nvPr>
        </p:nvSpPr>
        <p:spPr>
          <a:xfrm>
            <a:off x="196979" y="5700494"/>
            <a:ext cx="1098423" cy="52322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563"/>
              </a:spcBef>
              <a:spcAft>
                <a:spcPts val="0"/>
              </a:spcAft>
              <a:buClr>
                <a:srgbClr val="034EA2"/>
              </a:buClr>
              <a:buSzPts val="2800"/>
              <a:buNone/>
              <a:defRPr b="1" sz="2800">
                <a:solidFill>
                  <a:srgbClr val="034EA2"/>
                </a:solidFill>
                <a:latin typeface="Gill Sans"/>
                <a:ea typeface="Gill Sans"/>
                <a:cs typeface="Gill Sans"/>
                <a:sym typeface="Gill Sans"/>
              </a:defRPr>
            </a:lvl1pPr>
            <a:lvl2pPr indent="-228600" lvl="1" marL="914400" algn="l">
              <a:lnSpc>
                <a:spcPct val="90000"/>
              </a:lnSpc>
              <a:spcBef>
                <a:spcPts val="281"/>
              </a:spcBef>
              <a:spcAft>
                <a:spcPts val="0"/>
              </a:spcAft>
              <a:buClr>
                <a:schemeClr val="dk1"/>
              </a:buClr>
              <a:buSzPts val="2250"/>
              <a:buNone/>
              <a:defRPr b="1" sz="2250">
                <a:solidFill>
                  <a:schemeClr val="dk1"/>
                </a:solidFill>
                <a:latin typeface="Gill Sans"/>
                <a:ea typeface="Gill Sans"/>
                <a:cs typeface="Gill Sans"/>
                <a:sym typeface="Gill Sans"/>
              </a:defRPr>
            </a:lvl2pPr>
            <a:lvl3pPr indent="-342900" lvl="2" marL="1371600" algn="l">
              <a:lnSpc>
                <a:spcPct val="90000"/>
              </a:lnSpc>
              <a:spcBef>
                <a:spcPts val="281"/>
              </a:spcBef>
              <a:spcAft>
                <a:spcPts val="0"/>
              </a:spcAft>
              <a:buClr>
                <a:schemeClr val="dk1"/>
              </a:buClr>
              <a:buSzPts val="1800"/>
              <a:buChar char="•"/>
              <a:defRPr/>
            </a:lvl3pPr>
            <a:lvl4pPr indent="-342900" lvl="3" marL="1828800" algn="l">
              <a:lnSpc>
                <a:spcPct val="90000"/>
              </a:lnSpc>
              <a:spcBef>
                <a:spcPts val="281"/>
              </a:spcBef>
              <a:spcAft>
                <a:spcPts val="0"/>
              </a:spcAft>
              <a:buClr>
                <a:schemeClr val="dk1"/>
              </a:buClr>
              <a:buSzPts val="1800"/>
              <a:buChar char="•"/>
              <a:defRPr/>
            </a:lvl4pPr>
            <a:lvl5pPr indent="-342900" lvl="4" marL="2286000" algn="l">
              <a:lnSpc>
                <a:spcPct val="90000"/>
              </a:lnSpc>
              <a:spcBef>
                <a:spcPts val="281"/>
              </a:spcBef>
              <a:spcAft>
                <a:spcPts val="0"/>
              </a:spcAft>
              <a:buClr>
                <a:schemeClr val="dk1"/>
              </a:buClr>
              <a:buSzPts val="1800"/>
              <a:buChar char="•"/>
              <a:defRPr/>
            </a:lvl5pPr>
            <a:lvl6pPr indent="-342900" lvl="5" marL="2743200" algn="l">
              <a:lnSpc>
                <a:spcPct val="90000"/>
              </a:lnSpc>
              <a:spcBef>
                <a:spcPts val="281"/>
              </a:spcBef>
              <a:spcAft>
                <a:spcPts val="0"/>
              </a:spcAft>
              <a:buClr>
                <a:schemeClr val="dk1"/>
              </a:buClr>
              <a:buSzPts val="1800"/>
              <a:buChar char="•"/>
              <a:defRPr/>
            </a:lvl6pPr>
            <a:lvl7pPr indent="-342900" lvl="6" marL="3200400" algn="l">
              <a:lnSpc>
                <a:spcPct val="90000"/>
              </a:lnSpc>
              <a:spcBef>
                <a:spcPts val="281"/>
              </a:spcBef>
              <a:spcAft>
                <a:spcPts val="0"/>
              </a:spcAft>
              <a:buClr>
                <a:schemeClr val="dk1"/>
              </a:buClr>
              <a:buSzPts val="1800"/>
              <a:buChar char="•"/>
              <a:defRPr/>
            </a:lvl7pPr>
            <a:lvl8pPr indent="-342900" lvl="7" marL="3657600" algn="l">
              <a:lnSpc>
                <a:spcPct val="90000"/>
              </a:lnSpc>
              <a:spcBef>
                <a:spcPts val="281"/>
              </a:spcBef>
              <a:spcAft>
                <a:spcPts val="0"/>
              </a:spcAft>
              <a:buClr>
                <a:schemeClr val="dk1"/>
              </a:buClr>
              <a:buSzPts val="1800"/>
              <a:buChar char="•"/>
              <a:defRPr/>
            </a:lvl8pPr>
            <a:lvl9pPr indent="-342900" lvl="8" marL="4114800" algn="l">
              <a:lnSpc>
                <a:spcPct val="90000"/>
              </a:lnSpc>
              <a:spcBef>
                <a:spcPts val="281"/>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 Title and Content" type="tx">
  <p:cSld name="TITLE_AND_BODY">
    <p:spTree>
      <p:nvGrpSpPr>
        <p:cNvPr id="57" name="Shape 57"/>
        <p:cNvGrpSpPr/>
        <p:nvPr/>
      </p:nvGrpSpPr>
      <p:grpSpPr>
        <a:xfrm>
          <a:off x="0" y="0"/>
          <a:ext cx="0" cy="0"/>
          <a:chOff x="0" y="0"/>
          <a:chExt cx="0" cy="0"/>
        </a:xfrm>
      </p:grpSpPr>
      <p:sp>
        <p:nvSpPr>
          <p:cNvPr id="58" name="Google Shape;58;p43"/>
          <p:cNvSpPr txBox="1"/>
          <p:nvPr>
            <p:ph type="title"/>
          </p:nvPr>
        </p:nvSpPr>
        <p:spPr>
          <a:xfrm>
            <a:off x="1690692" y="365129"/>
            <a:ext cx="9663108"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4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563"/>
              </a:spcBef>
              <a:spcAft>
                <a:spcPts val="0"/>
              </a:spcAft>
              <a:buClr>
                <a:schemeClr val="dk1"/>
              </a:buClr>
              <a:buSzPts val="1800"/>
              <a:buChar char="•"/>
              <a:defRPr/>
            </a:lvl1pPr>
            <a:lvl2pPr indent="-406400" lvl="1" marL="914400" algn="l">
              <a:lnSpc>
                <a:spcPct val="90000"/>
              </a:lnSpc>
              <a:spcBef>
                <a:spcPts val="6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400"/>
              </a:spcBef>
              <a:spcAft>
                <a:spcPts val="0"/>
              </a:spcAft>
              <a:buClr>
                <a:schemeClr val="dk1"/>
              </a:buClr>
              <a:buSzPts val="2000"/>
              <a:buChar char="–"/>
              <a:defRPr sz="2000"/>
            </a:lvl4pPr>
            <a:lvl5pPr indent="-355600" lvl="4" marL="2286000" algn="l">
              <a:lnSpc>
                <a:spcPct val="90000"/>
              </a:lnSpc>
              <a:spcBef>
                <a:spcPts val="400"/>
              </a:spcBef>
              <a:spcAft>
                <a:spcPts val="0"/>
              </a:spcAft>
              <a:buClr>
                <a:schemeClr val="dk1"/>
              </a:buClr>
              <a:buSzPts val="2000"/>
              <a:buChar char="»"/>
              <a:defRPr sz="2000"/>
            </a:lvl5pPr>
            <a:lvl6pPr indent="-342900" lvl="5" marL="2743200" algn="l">
              <a:lnSpc>
                <a:spcPct val="90000"/>
              </a:lnSpc>
              <a:spcBef>
                <a:spcPts val="281"/>
              </a:spcBef>
              <a:spcAft>
                <a:spcPts val="0"/>
              </a:spcAft>
              <a:buClr>
                <a:schemeClr val="dk1"/>
              </a:buClr>
              <a:buSzPts val="1800"/>
              <a:buChar char="•"/>
              <a:defRPr/>
            </a:lvl6pPr>
            <a:lvl7pPr indent="-342900" lvl="6" marL="3200400" algn="l">
              <a:lnSpc>
                <a:spcPct val="90000"/>
              </a:lnSpc>
              <a:spcBef>
                <a:spcPts val="281"/>
              </a:spcBef>
              <a:spcAft>
                <a:spcPts val="0"/>
              </a:spcAft>
              <a:buClr>
                <a:schemeClr val="dk1"/>
              </a:buClr>
              <a:buSzPts val="1800"/>
              <a:buChar char="•"/>
              <a:defRPr/>
            </a:lvl7pPr>
            <a:lvl8pPr indent="-342900" lvl="7" marL="3657600" algn="l">
              <a:lnSpc>
                <a:spcPct val="90000"/>
              </a:lnSpc>
              <a:spcBef>
                <a:spcPts val="281"/>
              </a:spcBef>
              <a:spcAft>
                <a:spcPts val="0"/>
              </a:spcAft>
              <a:buClr>
                <a:schemeClr val="dk1"/>
              </a:buClr>
              <a:buSzPts val="1800"/>
              <a:buChar char="•"/>
              <a:defRPr/>
            </a:lvl8pPr>
            <a:lvl9pPr indent="-342900" lvl="8" marL="4114800" algn="l">
              <a:lnSpc>
                <a:spcPct val="90000"/>
              </a:lnSpc>
              <a:spcBef>
                <a:spcPts val="281"/>
              </a:spcBef>
              <a:spcAft>
                <a:spcPts val="0"/>
              </a:spcAft>
              <a:buClr>
                <a:schemeClr val="dk1"/>
              </a:buClr>
              <a:buSzPts val="1800"/>
              <a:buChar char="•"/>
              <a:defRPr/>
            </a:lvl9pPr>
          </a:lstStyle>
          <a:p/>
        </p:txBody>
      </p:sp>
      <p:sp>
        <p:nvSpPr>
          <p:cNvPr id="60" name="Google Shape;60;p43"/>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20" name="Shape 20"/>
        <p:cNvGrpSpPr/>
        <p:nvPr/>
      </p:nvGrpSpPr>
      <p:grpSpPr>
        <a:xfrm>
          <a:off x="0" y="0"/>
          <a:ext cx="0" cy="0"/>
          <a:chOff x="0" y="0"/>
          <a:chExt cx="0" cy="0"/>
        </a:xfrm>
      </p:grpSpPr>
      <p:sp>
        <p:nvSpPr>
          <p:cNvPr id="21" name="Google Shape;21;p35"/>
          <p:cNvSpPr txBox="1"/>
          <p:nvPr>
            <p:ph type="title"/>
          </p:nvPr>
        </p:nvSpPr>
        <p:spPr>
          <a:xfrm>
            <a:off x="1690692" y="365129"/>
            <a:ext cx="9663108"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563"/>
              </a:spcBef>
              <a:spcAft>
                <a:spcPts val="0"/>
              </a:spcAft>
              <a:buClr>
                <a:schemeClr val="dk1"/>
              </a:buClr>
              <a:buSzPts val="1800"/>
              <a:buChar char="•"/>
              <a:defRPr/>
            </a:lvl1pPr>
            <a:lvl2pPr indent="-342900" lvl="1" marL="914400" algn="l">
              <a:lnSpc>
                <a:spcPct val="90000"/>
              </a:lnSpc>
              <a:spcBef>
                <a:spcPts val="281"/>
              </a:spcBef>
              <a:spcAft>
                <a:spcPts val="0"/>
              </a:spcAft>
              <a:buClr>
                <a:schemeClr val="dk1"/>
              </a:buClr>
              <a:buSzPts val="1800"/>
              <a:buChar char="•"/>
              <a:defRPr/>
            </a:lvl2pPr>
            <a:lvl3pPr indent="-342900" lvl="2" marL="1371600" algn="l">
              <a:lnSpc>
                <a:spcPct val="90000"/>
              </a:lnSpc>
              <a:spcBef>
                <a:spcPts val="281"/>
              </a:spcBef>
              <a:spcAft>
                <a:spcPts val="0"/>
              </a:spcAft>
              <a:buClr>
                <a:schemeClr val="dk1"/>
              </a:buClr>
              <a:buSzPts val="1800"/>
              <a:buChar char="•"/>
              <a:defRPr/>
            </a:lvl3pPr>
            <a:lvl4pPr indent="-342900" lvl="3" marL="1828800" algn="l">
              <a:lnSpc>
                <a:spcPct val="90000"/>
              </a:lnSpc>
              <a:spcBef>
                <a:spcPts val="281"/>
              </a:spcBef>
              <a:spcAft>
                <a:spcPts val="0"/>
              </a:spcAft>
              <a:buClr>
                <a:schemeClr val="dk1"/>
              </a:buClr>
              <a:buSzPts val="1800"/>
              <a:buChar char="•"/>
              <a:defRPr/>
            </a:lvl4pPr>
            <a:lvl5pPr indent="-342900" lvl="4" marL="2286000" algn="l">
              <a:lnSpc>
                <a:spcPct val="90000"/>
              </a:lnSpc>
              <a:spcBef>
                <a:spcPts val="281"/>
              </a:spcBef>
              <a:spcAft>
                <a:spcPts val="0"/>
              </a:spcAft>
              <a:buClr>
                <a:schemeClr val="dk1"/>
              </a:buClr>
              <a:buSzPts val="1800"/>
              <a:buChar char="•"/>
              <a:defRPr/>
            </a:lvl5pPr>
            <a:lvl6pPr indent="-342900" lvl="5" marL="2743200" algn="l">
              <a:lnSpc>
                <a:spcPct val="90000"/>
              </a:lnSpc>
              <a:spcBef>
                <a:spcPts val="281"/>
              </a:spcBef>
              <a:spcAft>
                <a:spcPts val="0"/>
              </a:spcAft>
              <a:buClr>
                <a:schemeClr val="dk1"/>
              </a:buClr>
              <a:buSzPts val="1800"/>
              <a:buChar char="•"/>
              <a:defRPr/>
            </a:lvl6pPr>
            <a:lvl7pPr indent="-342900" lvl="6" marL="3200400" algn="l">
              <a:lnSpc>
                <a:spcPct val="90000"/>
              </a:lnSpc>
              <a:spcBef>
                <a:spcPts val="281"/>
              </a:spcBef>
              <a:spcAft>
                <a:spcPts val="0"/>
              </a:spcAft>
              <a:buClr>
                <a:schemeClr val="dk1"/>
              </a:buClr>
              <a:buSzPts val="1800"/>
              <a:buChar char="•"/>
              <a:defRPr/>
            </a:lvl7pPr>
            <a:lvl8pPr indent="-342900" lvl="7" marL="3657600" algn="l">
              <a:lnSpc>
                <a:spcPct val="90000"/>
              </a:lnSpc>
              <a:spcBef>
                <a:spcPts val="281"/>
              </a:spcBef>
              <a:spcAft>
                <a:spcPts val="0"/>
              </a:spcAft>
              <a:buClr>
                <a:schemeClr val="dk1"/>
              </a:buClr>
              <a:buSzPts val="1800"/>
              <a:buChar char="•"/>
              <a:defRPr/>
            </a:lvl8pPr>
            <a:lvl9pPr indent="-342900" lvl="8" marL="4114800" algn="l">
              <a:lnSpc>
                <a:spcPct val="90000"/>
              </a:lnSpc>
              <a:spcBef>
                <a:spcPts val="281"/>
              </a:spcBef>
              <a:spcAft>
                <a:spcPts val="0"/>
              </a:spcAft>
              <a:buClr>
                <a:schemeClr val="dk1"/>
              </a:buClr>
              <a:buSzPts val="1800"/>
              <a:buChar char="•"/>
              <a:defRPr/>
            </a:lvl9pPr>
          </a:lstStyle>
          <a:p/>
        </p:txBody>
      </p:sp>
      <p:sp>
        <p:nvSpPr>
          <p:cNvPr id="23" name="Google Shape;23;p35"/>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675" u="none" cap="none" strike="noStrike">
                <a:solidFill>
                  <a:srgbClr val="888888"/>
                </a:solidFill>
                <a:latin typeface="Arial"/>
                <a:ea typeface="Arial"/>
                <a:cs typeface="Arial"/>
                <a:sym typeface="Arial"/>
              </a:defRPr>
            </a:lvl1pPr>
            <a:lvl2pPr indent="0" lvl="1" marL="0" algn="r">
              <a:spcBef>
                <a:spcPts val="0"/>
              </a:spcBef>
              <a:spcAft>
                <a:spcPts val="0"/>
              </a:spcAft>
              <a:buNone/>
              <a:defRPr b="0" i="0" sz="675" u="none" cap="none" strike="noStrike">
                <a:solidFill>
                  <a:srgbClr val="888888"/>
                </a:solidFill>
                <a:latin typeface="Arial"/>
                <a:ea typeface="Arial"/>
                <a:cs typeface="Arial"/>
                <a:sym typeface="Arial"/>
              </a:defRPr>
            </a:lvl2pPr>
            <a:lvl3pPr indent="0" lvl="2" marL="0" algn="r">
              <a:spcBef>
                <a:spcPts val="0"/>
              </a:spcBef>
              <a:spcAft>
                <a:spcPts val="0"/>
              </a:spcAft>
              <a:buNone/>
              <a:defRPr b="0" i="0" sz="675" u="none" cap="none" strike="noStrike">
                <a:solidFill>
                  <a:srgbClr val="888888"/>
                </a:solidFill>
                <a:latin typeface="Arial"/>
                <a:ea typeface="Arial"/>
                <a:cs typeface="Arial"/>
                <a:sym typeface="Arial"/>
              </a:defRPr>
            </a:lvl3pPr>
            <a:lvl4pPr indent="0" lvl="3" marL="0" algn="r">
              <a:spcBef>
                <a:spcPts val="0"/>
              </a:spcBef>
              <a:spcAft>
                <a:spcPts val="0"/>
              </a:spcAft>
              <a:buNone/>
              <a:defRPr b="0" i="0" sz="675" u="none" cap="none" strike="noStrike">
                <a:solidFill>
                  <a:srgbClr val="888888"/>
                </a:solidFill>
                <a:latin typeface="Arial"/>
                <a:ea typeface="Arial"/>
                <a:cs typeface="Arial"/>
                <a:sym typeface="Arial"/>
              </a:defRPr>
            </a:lvl4pPr>
            <a:lvl5pPr indent="0" lvl="4" marL="0" algn="r">
              <a:spcBef>
                <a:spcPts val="0"/>
              </a:spcBef>
              <a:spcAft>
                <a:spcPts val="0"/>
              </a:spcAft>
              <a:buNone/>
              <a:defRPr b="0" i="0" sz="675" u="none" cap="none" strike="noStrike">
                <a:solidFill>
                  <a:srgbClr val="888888"/>
                </a:solidFill>
                <a:latin typeface="Arial"/>
                <a:ea typeface="Arial"/>
                <a:cs typeface="Arial"/>
                <a:sym typeface="Arial"/>
              </a:defRPr>
            </a:lvl5pPr>
            <a:lvl6pPr indent="0" lvl="5" marL="0" algn="r">
              <a:spcBef>
                <a:spcPts val="0"/>
              </a:spcBef>
              <a:spcAft>
                <a:spcPts val="0"/>
              </a:spcAft>
              <a:buNone/>
              <a:defRPr b="0" i="0" sz="675" u="none" cap="none" strike="noStrike">
                <a:solidFill>
                  <a:srgbClr val="888888"/>
                </a:solidFill>
                <a:latin typeface="Arial"/>
                <a:ea typeface="Arial"/>
                <a:cs typeface="Arial"/>
                <a:sym typeface="Arial"/>
              </a:defRPr>
            </a:lvl6pPr>
            <a:lvl7pPr indent="0" lvl="6" marL="0" algn="r">
              <a:spcBef>
                <a:spcPts val="0"/>
              </a:spcBef>
              <a:spcAft>
                <a:spcPts val="0"/>
              </a:spcAft>
              <a:buNone/>
              <a:defRPr b="0" i="0" sz="675" u="none" cap="none" strike="noStrike">
                <a:solidFill>
                  <a:srgbClr val="888888"/>
                </a:solidFill>
                <a:latin typeface="Arial"/>
                <a:ea typeface="Arial"/>
                <a:cs typeface="Arial"/>
                <a:sym typeface="Arial"/>
              </a:defRPr>
            </a:lvl7pPr>
            <a:lvl8pPr indent="0" lvl="7" marL="0" algn="r">
              <a:spcBef>
                <a:spcPts val="0"/>
              </a:spcBef>
              <a:spcAft>
                <a:spcPts val="0"/>
              </a:spcAft>
              <a:buNone/>
              <a:defRPr b="0" i="0" sz="675" u="none" cap="none" strike="noStrike">
                <a:solidFill>
                  <a:srgbClr val="888888"/>
                </a:solidFill>
                <a:latin typeface="Arial"/>
                <a:ea typeface="Arial"/>
                <a:cs typeface="Arial"/>
                <a:sym typeface="Arial"/>
              </a:defRPr>
            </a:lvl8pPr>
            <a:lvl9pPr indent="0" lvl="8" marL="0" algn="r">
              <a:spcBef>
                <a:spcPts val="0"/>
              </a:spcBef>
              <a:spcAft>
                <a:spcPts val="0"/>
              </a:spcAft>
              <a:buNone/>
              <a:defRPr b="0" i="0" sz="675"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 name="Shape 24"/>
        <p:cNvGrpSpPr/>
        <p:nvPr/>
      </p:nvGrpSpPr>
      <p:grpSpPr>
        <a:xfrm>
          <a:off x="0" y="0"/>
          <a:ext cx="0" cy="0"/>
          <a:chOff x="0" y="0"/>
          <a:chExt cx="0" cy="0"/>
        </a:xfrm>
      </p:grpSpPr>
      <p:sp>
        <p:nvSpPr>
          <p:cNvPr id="25" name="Google Shape;25;p36"/>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6"/>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6"/>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37"/>
          <p:cNvSpPr txBox="1"/>
          <p:nvPr>
            <p:ph type="title"/>
          </p:nvPr>
        </p:nvSpPr>
        <p:spPr>
          <a:xfrm>
            <a:off x="1690692" y="365129"/>
            <a:ext cx="9663108"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37"/>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7"/>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7"/>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3" name="Shape 33"/>
        <p:cNvGrpSpPr/>
        <p:nvPr/>
      </p:nvGrpSpPr>
      <p:grpSpPr>
        <a:xfrm>
          <a:off x="0" y="0"/>
          <a:ext cx="0" cy="0"/>
          <a:chOff x="0" y="0"/>
          <a:chExt cx="0" cy="0"/>
        </a:xfrm>
      </p:grpSpPr>
      <p:sp>
        <p:nvSpPr>
          <p:cNvPr id="34" name="Google Shape;34;p38"/>
          <p:cNvSpPr txBox="1"/>
          <p:nvPr>
            <p:ph idx="1" type="body"/>
          </p:nvPr>
        </p:nvSpPr>
        <p:spPr>
          <a:xfrm>
            <a:off x="838200" y="1825625"/>
            <a:ext cx="10515600" cy="4351338"/>
          </a:xfrm>
          <a:prstGeom prst="rect">
            <a:avLst/>
          </a:prstGeom>
          <a:noFill/>
          <a:ln>
            <a:noFill/>
          </a:ln>
          <a:effectLst>
            <a:outerShdw blurRad="50800" sx="1000" rotWithShape="0" algn="ctr" dir="5400000" dist="50800" sy="1000">
              <a:srgbClr val="000000">
                <a:alpha val="42745"/>
              </a:srgbClr>
            </a:outerShdw>
          </a:effectLst>
        </p:spPr>
        <p:txBody>
          <a:bodyPr anchorCtr="0" anchor="t" bIns="45700" lIns="91425" spcFirstLastPara="1" rIns="91425" wrap="square" tIns="45700">
            <a:noAutofit/>
          </a:bodyPr>
          <a:lstStyle>
            <a:lvl1pPr indent="-406400" lvl="0" marL="457200" algn="l">
              <a:lnSpc>
                <a:spcPct val="90000"/>
              </a:lnSpc>
              <a:spcBef>
                <a:spcPts val="563"/>
              </a:spcBef>
              <a:spcAft>
                <a:spcPts val="0"/>
              </a:spcAft>
              <a:buClr>
                <a:schemeClr val="dk1"/>
              </a:buClr>
              <a:buSzPts val="2800"/>
              <a:buChar char="•"/>
              <a:defRPr b="0" sz="2800">
                <a:latin typeface="Gill Sans"/>
                <a:ea typeface="Gill Sans"/>
                <a:cs typeface="Gill Sans"/>
                <a:sym typeface="Gill Sans"/>
              </a:defRPr>
            </a:lvl1pPr>
            <a:lvl2pPr indent="-314325" lvl="1" marL="914400" algn="l">
              <a:lnSpc>
                <a:spcPct val="90000"/>
              </a:lnSpc>
              <a:spcBef>
                <a:spcPts val="281"/>
              </a:spcBef>
              <a:spcAft>
                <a:spcPts val="0"/>
              </a:spcAft>
              <a:buClr>
                <a:schemeClr val="dk1"/>
              </a:buClr>
              <a:buSzPts val="1350"/>
              <a:buChar char="•"/>
              <a:defRPr b="0"/>
            </a:lvl2pPr>
            <a:lvl3pPr indent="-300037" lvl="2" marL="1371600" algn="l">
              <a:lnSpc>
                <a:spcPct val="90000"/>
              </a:lnSpc>
              <a:spcBef>
                <a:spcPts val="281"/>
              </a:spcBef>
              <a:spcAft>
                <a:spcPts val="0"/>
              </a:spcAft>
              <a:buClr>
                <a:schemeClr val="dk1"/>
              </a:buClr>
              <a:buSzPts val="1125"/>
              <a:buChar char="•"/>
              <a:defRPr b="0"/>
            </a:lvl3pPr>
            <a:lvl4pPr indent="-292925" lvl="3" marL="1828800" algn="l">
              <a:lnSpc>
                <a:spcPct val="90000"/>
              </a:lnSpc>
              <a:spcBef>
                <a:spcPts val="281"/>
              </a:spcBef>
              <a:spcAft>
                <a:spcPts val="0"/>
              </a:spcAft>
              <a:buClr>
                <a:schemeClr val="dk1"/>
              </a:buClr>
              <a:buSzPts val="1013"/>
              <a:buChar char="•"/>
              <a:defRPr b="0"/>
            </a:lvl4pPr>
            <a:lvl5pPr indent="-342900" lvl="4" marL="2286000" algn="l">
              <a:lnSpc>
                <a:spcPct val="90000"/>
              </a:lnSpc>
              <a:spcBef>
                <a:spcPts val="281"/>
              </a:spcBef>
              <a:spcAft>
                <a:spcPts val="0"/>
              </a:spcAft>
              <a:buClr>
                <a:schemeClr val="dk1"/>
              </a:buClr>
              <a:buSzPts val="1800"/>
              <a:buChar char="•"/>
              <a:defRPr/>
            </a:lvl5pPr>
            <a:lvl6pPr indent="-342900" lvl="5" marL="2743200" algn="l">
              <a:lnSpc>
                <a:spcPct val="90000"/>
              </a:lnSpc>
              <a:spcBef>
                <a:spcPts val="281"/>
              </a:spcBef>
              <a:spcAft>
                <a:spcPts val="0"/>
              </a:spcAft>
              <a:buClr>
                <a:schemeClr val="dk1"/>
              </a:buClr>
              <a:buSzPts val="1800"/>
              <a:buChar char="•"/>
              <a:defRPr/>
            </a:lvl6pPr>
            <a:lvl7pPr indent="-342900" lvl="6" marL="3200400" algn="l">
              <a:lnSpc>
                <a:spcPct val="90000"/>
              </a:lnSpc>
              <a:spcBef>
                <a:spcPts val="281"/>
              </a:spcBef>
              <a:spcAft>
                <a:spcPts val="0"/>
              </a:spcAft>
              <a:buClr>
                <a:schemeClr val="dk1"/>
              </a:buClr>
              <a:buSzPts val="1800"/>
              <a:buChar char="•"/>
              <a:defRPr/>
            </a:lvl7pPr>
            <a:lvl8pPr indent="-342900" lvl="7" marL="3657600" algn="l">
              <a:lnSpc>
                <a:spcPct val="90000"/>
              </a:lnSpc>
              <a:spcBef>
                <a:spcPts val="281"/>
              </a:spcBef>
              <a:spcAft>
                <a:spcPts val="0"/>
              </a:spcAft>
              <a:buClr>
                <a:schemeClr val="dk1"/>
              </a:buClr>
              <a:buSzPts val="1800"/>
              <a:buChar char="•"/>
              <a:defRPr/>
            </a:lvl8pPr>
            <a:lvl9pPr indent="-342900" lvl="8" marL="4114800" algn="l">
              <a:lnSpc>
                <a:spcPct val="90000"/>
              </a:lnSpc>
              <a:spcBef>
                <a:spcPts val="281"/>
              </a:spcBef>
              <a:spcAft>
                <a:spcPts val="0"/>
              </a:spcAft>
              <a:buClr>
                <a:schemeClr val="dk1"/>
              </a:buClr>
              <a:buSzPts val="1800"/>
              <a:buChar char="•"/>
              <a:defRPr/>
            </a:lvl9pPr>
          </a:lstStyle>
          <a:p/>
        </p:txBody>
      </p:sp>
      <p:sp>
        <p:nvSpPr>
          <p:cNvPr id="35" name="Google Shape;35;p38"/>
          <p:cNvSpPr txBox="1"/>
          <p:nvPr>
            <p:ph idx="2" type="body"/>
          </p:nvPr>
        </p:nvSpPr>
        <p:spPr>
          <a:xfrm>
            <a:off x="1752600" y="685800"/>
            <a:ext cx="9601200" cy="10048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563"/>
              </a:spcBef>
              <a:spcAft>
                <a:spcPts val="0"/>
              </a:spcAft>
              <a:buClr>
                <a:srgbClr val="034EA2"/>
              </a:buClr>
              <a:buSzPts val="4000"/>
              <a:buNone/>
              <a:defRPr b="1" sz="4000">
                <a:solidFill>
                  <a:srgbClr val="034EA2"/>
                </a:solidFill>
                <a:latin typeface="Gill Sans"/>
                <a:ea typeface="Gill Sans"/>
                <a:cs typeface="Gill Sans"/>
                <a:sym typeface="Gill Sans"/>
              </a:defRPr>
            </a:lvl1pPr>
            <a:lvl2pPr indent="-342900" lvl="1" marL="914400" algn="l">
              <a:lnSpc>
                <a:spcPct val="90000"/>
              </a:lnSpc>
              <a:spcBef>
                <a:spcPts val="281"/>
              </a:spcBef>
              <a:spcAft>
                <a:spcPts val="0"/>
              </a:spcAft>
              <a:buClr>
                <a:schemeClr val="dk1"/>
              </a:buClr>
              <a:buSzPts val="1800"/>
              <a:buChar char="•"/>
              <a:defRPr/>
            </a:lvl2pPr>
            <a:lvl3pPr indent="-342900" lvl="2" marL="1371600" algn="l">
              <a:lnSpc>
                <a:spcPct val="90000"/>
              </a:lnSpc>
              <a:spcBef>
                <a:spcPts val="281"/>
              </a:spcBef>
              <a:spcAft>
                <a:spcPts val="0"/>
              </a:spcAft>
              <a:buClr>
                <a:schemeClr val="dk1"/>
              </a:buClr>
              <a:buSzPts val="1800"/>
              <a:buChar char="•"/>
              <a:defRPr/>
            </a:lvl3pPr>
            <a:lvl4pPr indent="-342900" lvl="3" marL="1828800" algn="l">
              <a:lnSpc>
                <a:spcPct val="90000"/>
              </a:lnSpc>
              <a:spcBef>
                <a:spcPts val="281"/>
              </a:spcBef>
              <a:spcAft>
                <a:spcPts val="0"/>
              </a:spcAft>
              <a:buClr>
                <a:schemeClr val="dk1"/>
              </a:buClr>
              <a:buSzPts val="1800"/>
              <a:buChar char="•"/>
              <a:defRPr/>
            </a:lvl4pPr>
            <a:lvl5pPr indent="-342900" lvl="4" marL="2286000" algn="l">
              <a:lnSpc>
                <a:spcPct val="90000"/>
              </a:lnSpc>
              <a:spcBef>
                <a:spcPts val="281"/>
              </a:spcBef>
              <a:spcAft>
                <a:spcPts val="0"/>
              </a:spcAft>
              <a:buClr>
                <a:schemeClr val="dk1"/>
              </a:buClr>
              <a:buSzPts val="1800"/>
              <a:buChar char="•"/>
              <a:defRPr/>
            </a:lvl5pPr>
            <a:lvl6pPr indent="-342900" lvl="5" marL="2743200" algn="l">
              <a:lnSpc>
                <a:spcPct val="90000"/>
              </a:lnSpc>
              <a:spcBef>
                <a:spcPts val="281"/>
              </a:spcBef>
              <a:spcAft>
                <a:spcPts val="0"/>
              </a:spcAft>
              <a:buClr>
                <a:schemeClr val="dk1"/>
              </a:buClr>
              <a:buSzPts val="1800"/>
              <a:buChar char="•"/>
              <a:defRPr/>
            </a:lvl6pPr>
            <a:lvl7pPr indent="-342900" lvl="6" marL="3200400" algn="l">
              <a:lnSpc>
                <a:spcPct val="90000"/>
              </a:lnSpc>
              <a:spcBef>
                <a:spcPts val="281"/>
              </a:spcBef>
              <a:spcAft>
                <a:spcPts val="0"/>
              </a:spcAft>
              <a:buClr>
                <a:schemeClr val="dk1"/>
              </a:buClr>
              <a:buSzPts val="1800"/>
              <a:buChar char="•"/>
              <a:defRPr/>
            </a:lvl7pPr>
            <a:lvl8pPr indent="-342900" lvl="7" marL="3657600" algn="l">
              <a:lnSpc>
                <a:spcPct val="90000"/>
              </a:lnSpc>
              <a:spcBef>
                <a:spcPts val="281"/>
              </a:spcBef>
              <a:spcAft>
                <a:spcPts val="0"/>
              </a:spcAft>
              <a:buClr>
                <a:schemeClr val="dk1"/>
              </a:buClr>
              <a:buSzPts val="1800"/>
              <a:buChar char="•"/>
              <a:defRPr/>
            </a:lvl8pPr>
            <a:lvl9pPr indent="-342900" lvl="8" marL="4114800" algn="l">
              <a:lnSpc>
                <a:spcPct val="90000"/>
              </a:lnSpc>
              <a:spcBef>
                <a:spcPts val="281"/>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6" name="Shape 36"/>
        <p:cNvGrpSpPr/>
        <p:nvPr/>
      </p:nvGrpSpPr>
      <p:grpSpPr>
        <a:xfrm>
          <a:off x="0" y="0"/>
          <a:ext cx="0" cy="0"/>
          <a:chOff x="0" y="0"/>
          <a:chExt cx="0" cy="0"/>
        </a:xfrm>
      </p:grpSpPr>
      <p:sp>
        <p:nvSpPr>
          <p:cNvPr id="37" name="Google Shape;37;p39"/>
          <p:cNvSpPr txBox="1"/>
          <p:nvPr>
            <p:ph type="title"/>
          </p:nvPr>
        </p:nvSpPr>
        <p:spPr>
          <a:xfrm>
            <a:off x="1690692" y="365129"/>
            <a:ext cx="9663108"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563"/>
              </a:spcBef>
              <a:spcAft>
                <a:spcPts val="0"/>
              </a:spcAft>
              <a:buClr>
                <a:schemeClr val="dk1"/>
              </a:buClr>
              <a:buSzPts val="1800"/>
              <a:buChar char="•"/>
              <a:defRPr/>
            </a:lvl1pPr>
            <a:lvl2pPr indent="-342900" lvl="1" marL="914400" algn="l">
              <a:lnSpc>
                <a:spcPct val="90000"/>
              </a:lnSpc>
              <a:spcBef>
                <a:spcPts val="281"/>
              </a:spcBef>
              <a:spcAft>
                <a:spcPts val="0"/>
              </a:spcAft>
              <a:buClr>
                <a:schemeClr val="dk1"/>
              </a:buClr>
              <a:buSzPts val="1800"/>
              <a:buChar char="•"/>
              <a:defRPr/>
            </a:lvl2pPr>
            <a:lvl3pPr indent="-342900" lvl="2" marL="1371600" algn="l">
              <a:lnSpc>
                <a:spcPct val="90000"/>
              </a:lnSpc>
              <a:spcBef>
                <a:spcPts val="281"/>
              </a:spcBef>
              <a:spcAft>
                <a:spcPts val="0"/>
              </a:spcAft>
              <a:buClr>
                <a:schemeClr val="dk1"/>
              </a:buClr>
              <a:buSzPts val="1800"/>
              <a:buChar char="•"/>
              <a:defRPr/>
            </a:lvl3pPr>
            <a:lvl4pPr indent="-342900" lvl="3" marL="1828800" algn="l">
              <a:lnSpc>
                <a:spcPct val="90000"/>
              </a:lnSpc>
              <a:spcBef>
                <a:spcPts val="281"/>
              </a:spcBef>
              <a:spcAft>
                <a:spcPts val="0"/>
              </a:spcAft>
              <a:buClr>
                <a:schemeClr val="dk1"/>
              </a:buClr>
              <a:buSzPts val="1800"/>
              <a:buChar char="•"/>
              <a:defRPr/>
            </a:lvl4pPr>
            <a:lvl5pPr indent="-342900" lvl="4" marL="2286000" algn="l">
              <a:lnSpc>
                <a:spcPct val="90000"/>
              </a:lnSpc>
              <a:spcBef>
                <a:spcPts val="281"/>
              </a:spcBef>
              <a:spcAft>
                <a:spcPts val="0"/>
              </a:spcAft>
              <a:buClr>
                <a:schemeClr val="dk1"/>
              </a:buClr>
              <a:buSzPts val="1800"/>
              <a:buChar char="•"/>
              <a:defRPr/>
            </a:lvl5pPr>
            <a:lvl6pPr indent="-342900" lvl="5" marL="2743200" algn="l">
              <a:lnSpc>
                <a:spcPct val="90000"/>
              </a:lnSpc>
              <a:spcBef>
                <a:spcPts val="281"/>
              </a:spcBef>
              <a:spcAft>
                <a:spcPts val="0"/>
              </a:spcAft>
              <a:buClr>
                <a:schemeClr val="dk1"/>
              </a:buClr>
              <a:buSzPts val="1800"/>
              <a:buChar char="•"/>
              <a:defRPr/>
            </a:lvl6pPr>
            <a:lvl7pPr indent="-342900" lvl="6" marL="3200400" algn="l">
              <a:lnSpc>
                <a:spcPct val="90000"/>
              </a:lnSpc>
              <a:spcBef>
                <a:spcPts val="281"/>
              </a:spcBef>
              <a:spcAft>
                <a:spcPts val="0"/>
              </a:spcAft>
              <a:buClr>
                <a:schemeClr val="dk1"/>
              </a:buClr>
              <a:buSzPts val="1800"/>
              <a:buChar char="•"/>
              <a:defRPr/>
            </a:lvl7pPr>
            <a:lvl8pPr indent="-342900" lvl="7" marL="3657600" algn="l">
              <a:lnSpc>
                <a:spcPct val="90000"/>
              </a:lnSpc>
              <a:spcBef>
                <a:spcPts val="281"/>
              </a:spcBef>
              <a:spcAft>
                <a:spcPts val="0"/>
              </a:spcAft>
              <a:buClr>
                <a:schemeClr val="dk1"/>
              </a:buClr>
              <a:buSzPts val="1800"/>
              <a:buChar char="•"/>
              <a:defRPr/>
            </a:lvl8pPr>
            <a:lvl9pPr indent="-342900" lvl="8" marL="4114800" algn="l">
              <a:lnSpc>
                <a:spcPct val="90000"/>
              </a:lnSpc>
              <a:spcBef>
                <a:spcPts val="281"/>
              </a:spcBef>
              <a:spcAft>
                <a:spcPts val="0"/>
              </a:spcAft>
              <a:buClr>
                <a:schemeClr val="dk1"/>
              </a:buClr>
              <a:buSzPts val="1800"/>
              <a:buChar char="•"/>
              <a:defRPr/>
            </a:lvl9pPr>
          </a:lstStyle>
          <a:p/>
        </p:txBody>
      </p:sp>
      <p:sp>
        <p:nvSpPr>
          <p:cNvPr id="39" name="Google Shape;39;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563"/>
              </a:spcBef>
              <a:spcAft>
                <a:spcPts val="0"/>
              </a:spcAft>
              <a:buClr>
                <a:schemeClr val="dk1"/>
              </a:buClr>
              <a:buSzPts val="1800"/>
              <a:buChar char="•"/>
              <a:defRPr/>
            </a:lvl1pPr>
            <a:lvl2pPr indent="-342900" lvl="1" marL="914400" algn="l">
              <a:lnSpc>
                <a:spcPct val="90000"/>
              </a:lnSpc>
              <a:spcBef>
                <a:spcPts val="281"/>
              </a:spcBef>
              <a:spcAft>
                <a:spcPts val="0"/>
              </a:spcAft>
              <a:buClr>
                <a:schemeClr val="dk1"/>
              </a:buClr>
              <a:buSzPts val="1800"/>
              <a:buChar char="•"/>
              <a:defRPr/>
            </a:lvl2pPr>
            <a:lvl3pPr indent="-342900" lvl="2" marL="1371600" algn="l">
              <a:lnSpc>
                <a:spcPct val="90000"/>
              </a:lnSpc>
              <a:spcBef>
                <a:spcPts val="281"/>
              </a:spcBef>
              <a:spcAft>
                <a:spcPts val="0"/>
              </a:spcAft>
              <a:buClr>
                <a:schemeClr val="dk1"/>
              </a:buClr>
              <a:buSzPts val="1800"/>
              <a:buChar char="•"/>
              <a:defRPr/>
            </a:lvl3pPr>
            <a:lvl4pPr indent="-342900" lvl="3" marL="1828800" algn="l">
              <a:lnSpc>
                <a:spcPct val="90000"/>
              </a:lnSpc>
              <a:spcBef>
                <a:spcPts val="281"/>
              </a:spcBef>
              <a:spcAft>
                <a:spcPts val="0"/>
              </a:spcAft>
              <a:buClr>
                <a:schemeClr val="dk1"/>
              </a:buClr>
              <a:buSzPts val="1800"/>
              <a:buChar char="•"/>
              <a:defRPr/>
            </a:lvl4pPr>
            <a:lvl5pPr indent="-342900" lvl="4" marL="2286000" algn="l">
              <a:lnSpc>
                <a:spcPct val="90000"/>
              </a:lnSpc>
              <a:spcBef>
                <a:spcPts val="281"/>
              </a:spcBef>
              <a:spcAft>
                <a:spcPts val="0"/>
              </a:spcAft>
              <a:buClr>
                <a:schemeClr val="dk1"/>
              </a:buClr>
              <a:buSzPts val="1800"/>
              <a:buChar char="•"/>
              <a:defRPr/>
            </a:lvl5pPr>
            <a:lvl6pPr indent="-342900" lvl="5" marL="2743200" algn="l">
              <a:lnSpc>
                <a:spcPct val="90000"/>
              </a:lnSpc>
              <a:spcBef>
                <a:spcPts val="281"/>
              </a:spcBef>
              <a:spcAft>
                <a:spcPts val="0"/>
              </a:spcAft>
              <a:buClr>
                <a:schemeClr val="dk1"/>
              </a:buClr>
              <a:buSzPts val="1800"/>
              <a:buChar char="•"/>
              <a:defRPr/>
            </a:lvl6pPr>
            <a:lvl7pPr indent="-342900" lvl="6" marL="3200400" algn="l">
              <a:lnSpc>
                <a:spcPct val="90000"/>
              </a:lnSpc>
              <a:spcBef>
                <a:spcPts val="281"/>
              </a:spcBef>
              <a:spcAft>
                <a:spcPts val="0"/>
              </a:spcAft>
              <a:buClr>
                <a:schemeClr val="dk1"/>
              </a:buClr>
              <a:buSzPts val="1800"/>
              <a:buChar char="•"/>
              <a:defRPr/>
            </a:lvl7pPr>
            <a:lvl8pPr indent="-342900" lvl="7" marL="3657600" algn="l">
              <a:lnSpc>
                <a:spcPct val="90000"/>
              </a:lnSpc>
              <a:spcBef>
                <a:spcPts val="281"/>
              </a:spcBef>
              <a:spcAft>
                <a:spcPts val="0"/>
              </a:spcAft>
              <a:buClr>
                <a:schemeClr val="dk1"/>
              </a:buClr>
              <a:buSzPts val="1800"/>
              <a:buChar char="•"/>
              <a:defRPr/>
            </a:lvl8pPr>
            <a:lvl9pPr indent="-342900" lvl="8" marL="4114800" algn="l">
              <a:lnSpc>
                <a:spcPct val="90000"/>
              </a:lnSpc>
              <a:spcBef>
                <a:spcPts val="281"/>
              </a:spcBef>
              <a:spcAft>
                <a:spcPts val="0"/>
              </a:spcAft>
              <a:buClr>
                <a:schemeClr val="dk1"/>
              </a:buClr>
              <a:buSzPts val="1800"/>
              <a:buChar char="•"/>
              <a:defRPr/>
            </a:lvl9pPr>
          </a:lstStyle>
          <a:p/>
        </p:txBody>
      </p:sp>
      <p:sp>
        <p:nvSpPr>
          <p:cNvPr id="40" name="Google Shape;40;p39"/>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9"/>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9"/>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43" name="Shape 43"/>
        <p:cNvGrpSpPr/>
        <p:nvPr/>
      </p:nvGrpSpPr>
      <p:grpSpPr>
        <a:xfrm>
          <a:off x="0" y="0"/>
          <a:ext cx="0" cy="0"/>
          <a:chOff x="0" y="0"/>
          <a:chExt cx="0" cy="0"/>
        </a:xfrm>
      </p:grpSpPr>
      <p:sp>
        <p:nvSpPr>
          <p:cNvPr id="44" name="Google Shape;44;p40"/>
          <p:cNvSpPr txBox="1"/>
          <p:nvPr>
            <p:ph idx="1" type="body"/>
          </p:nvPr>
        </p:nvSpPr>
        <p:spPr>
          <a:xfrm>
            <a:off x="914400" y="1600200"/>
            <a:ext cx="10363200" cy="4495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563"/>
              </a:spcBef>
              <a:spcAft>
                <a:spcPts val="0"/>
              </a:spcAft>
              <a:buClr>
                <a:schemeClr val="dk1"/>
              </a:buClr>
              <a:buSzPts val="1800"/>
              <a:buChar char="•"/>
              <a:defRPr/>
            </a:lvl1pPr>
            <a:lvl2pPr indent="-342900" lvl="1" marL="914400" algn="l">
              <a:lnSpc>
                <a:spcPct val="90000"/>
              </a:lnSpc>
              <a:spcBef>
                <a:spcPts val="281"/>
              </a:spcBef>
              <a:spcAft>
                <a:spcPts val="0"/>
              </a:spcAft>
              <a:buClr>
                <a:schemeClr val="dk1"/>
              </a:buClr>
              <a:buSzPts val="1800"/>
              <a:buChar char="•"/>
              <a:defRPr/>
            </a:lvl2pPr>
            <a:lvl3pPr indent="-342900" lvl="2" marL="1371600" algn="l">
              <a:lnSpc>
                <a:spcPct val="90000"/>
              </a:lnSpc>
              <a:spcBef>
                <a:spcPts val="281"/>
              </a:spcBef>
              <a:spcAft>
                <a:spcPts val="0"/>
              </a:spcAft>
              <a:buClr>
                <a:schemeClr val="dk1"/>
              </a:buClr>
              <a:buSzPts val="1800"/>
              <a:buChar char="•"/>
              <a:defRPr/>
            </a:lvl3pPr>
            <a:lvl4pPr indent="-342900" lvl="3" marL="1828800" algn="l">
              <a:lnSpc>
                <a:spcPct val="90000"/>
              </a:lnSpc>
              <a:spcBef>
                <a:spcPts val="281"/>
              </a:spcBef>
              <a:spcAft>
                <a:spcPts val="0"/>
              </a:spcAft>
              <a:buClr>
                <a:schemeClr val="dk1"/>
              </a:buClr>
              <a:buSzPts val="1800"/>
              <a:buChar char="•"/>
              <a:defRPr/>
            </a:lvl4pPr>
            <a:lvl5pPr indent="-342900" lvl="4" marL="2286000" algn="l">
              <a:lnSpc>
                <a:spcPct val="90000"/>
              </a:lnSpc>
              <a:spcBef>
                <a:spcPts val="281"/>
              </a:spcBef>
              <a:spcAft>
                <a:spcPts val="0"/>
              </a:spcAft>
              <a:buClr>
                <a:schemeClr val="dk1"/>
              </a:buClr>
              <a:buSzPts val="1800"/>
              <a:buChar char="•"/>
              <a:defRPr/>
            </a:lvl5pPr>
            <a:lvl6pPr indent="-342900" lvl="5" marL="2743200" algn="l">
              <a:lnSpc>
                <a:spcPct val="90000"/>
              </a:lnSpc>
              <a:spcBef>
                <a:spcPts val="281"/>
              </a:spcBef>
              <a:spcAft>
                <a:spcPts val="0"/>
              </a:spcAft>
              <a:buClr>
                <a:schemeClr val="dk1"/>
              </a:buClr>
              <a:buSzPts val="1800"/>
              <a:buChar char="•"/>
              <a:defRPr/>
            </a:lvl6pPr>
            <a:lvl7pPr indent="-342900" lvl="6" marL="3200400" algn="l">
              <a:lnSpc>
                <a:spcPct val="90000"/>
              </a:lnSpc>
              <a:spcBef>
                <a:spcPts val="281"/>
              </a:spcBef>
              <a:spcAft>
                <a:spcPts val="0"/>
              </a:spcAft>
              <a:buClr>
                <a:schemeClr val="dk1"/>
              </a:buClr>
              <a:buSzPts val="1800"/>
              <a:buChar char="•"/>
              <a:defRPr/>
            </a:lvl7pPr>
            <a:lvl8pPr indent="-342900" lvl="7" marL="3657600" algn="l">
              <a:lnSpc>
                <a:spcPct val="90000"/>
              </a:lnSpc>
              <a:spcBef>
                <a:spcPts val="281"/>
              </a:spcBef>
              <a:spcAft>
                <a:spcPts val="0"/>
              </a:spcAft>
              <a:buClr>
                <a:schemeClr val="dk1"/>
              </a:buClr>
              <a:buSzPts val="1800"/>
              <a:buChar char="•"/>
              <a:defRPr/>
            </a:lvl8pPr>
            <a:lvl9pPr indent="-342900" lvl="8" marL="4114800" algn="l">
              <a:lnSpc>
                <a:spcPct val="90000"/>
              </a:lnSpc>
              <a:spcBef>
                <a:spcPts val="281"/>
              </a:spcBef>
              <a:spcAft>
                <a:spcPts val="0"/>
              </a:spcAft>
              <a:buClr>
                <a:schemeClr val="dk1"/>
              </a:buClr>
              <a:buSzPts val="1800"/>
              <a:buChar char="•"/>
              <a:defRPr/>
            </a:lvl9pPr>
          </a:lstStyle>
          <a:p/>
        </p:txBody>
      </p:sp>
      <p:sp>
        <p:nvSpPr>
          <p:cNvPr id="45" name="Google Shape;45;p40"/>
          <p:cNvSpPr txBox="1"/>
          <p:nvPr>
            <p:ph idx="10" type="dt"/>
          </p:nvPr>
        </p:nvSpPr>
        <p:spPr>
          <a:xfrm>
            <a:off x="609600" y="5867405"/>
            <a:ext cx="1016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40"/>
          <p:cNvSpPr txBox="1"/>
          <p:nvPr>
            <p:ph idx="11" type="ftr"/>
          </p:nvPr>
        </p:nvSpPr>
        <p:spPr>
          <a:xfrm>
            <a:off x="1828800" y="5867405"/>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0"/>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675">
                <a:solidFill>
                  <a:srgbClr val="888888"/>
                </a:solidFill>
                <a:latin typeface="Arial"/>
                <a:ea typeface="Arial"/>
                <a:cs typeface="Arial"/>
                <a:sym typeface="Arial"/>
              </a:defRPr>
            </a:lvl1pPr>
            <a:lvl2pPr indent="0" lvl="1" marL="0" algn="r">
              <a:spcBef>
                <a:spcPts val="0"/>
              </a:spcBef>
              <a:spcAft>
                <a:spcPts val="0"/>
              </a:spcAft>
              <a:buNone/>
              <a:defRPr sz="675">
                <a:solidFill>
                  <a:srgbClr val="888888"/>
                </a:solidFill>
                <a:latin typeface="Arial"/>
                <a:ea typeface="Arial"/>
                <a:cs typeface="Arial"/>
                <a:sym typeface="Arial"/>
              </a:defRPr>
            </a:lvl2pPr>
            <a:lvl3pPr indent="0" lvl="2" marL="0" algn="r">
              <a:spcBef>
                <a:spcPts val="0"/>
              </a:spcBef>
              <a:spcAft>
                <a:spcPts val="0"/>
              </a:spcAft>
              <a:buNone/>
              <a:defRPr sz="675">
                <a:solidFill>
                  <a:srgbClr val="888888"/>
                </a:solidFill>
                <a:latin typeface="Arial"/>
                <a:ea typeface="Arial"/>
                <a:cs typeface="Arial"/>
                <a:sym typeface="Arial"/>
              </a:defRPr>
            </a:lvl3pPr>
            <a:lvl4pPr indent="0" lvl="3" marL="0" algn="r">
              <a:spcBef>
                <a:spcPts val="0"/>
              </a:spcBef>
              <a:spcAft>
                <a:spcPts val="0"/>
              </a:spcAft>
              <a:buNone/>
              <a:defRPr sz="675">
                <a:solidFill>
                  <a:srgbClr val="888888"/>
                </a:solidFill>
                <a:latin typeface="Arial"/>
                <a:ea typeface="Arial"/>
                <a:cs typeface="Arial"/>
                <a:sym typeface="Arial"/>
              </a:defRPr>
            </a:lvl4pPr>
            <a:lvl5pPr indent="0" lvl="4" marL="0" algn="r">
              <a:spcBef>
                <a:spcPts val="0"/>
              </a:spcBef>
              <a:spcAft>
                <a:spcPts val="0"/>
              </a:spcAft>
              <a:buNone/>
              <a:defRPr sz="675">
                <a:solidFill>
                  <a:srgbClr val="888888"/>
                </a:solidFill>
                <a:latin typeface="Arial"/>
                <a:ea typeface="Arial"/>
                <a:cs typeface="Arial"/>
                <a:sym typeface="Arial"/>
              </a:defRPr>
            </a:lvl5pPr>
            <a:lvl6pPr indent="0" lvl="5" marL="0" algn="r">
              <a:spcBef>
                <a:spcPts val="0"/>
              </a:spcBef>
              <a:spcAft>
                <a:spcPts val="0"/>
              </a:spcAft>
              <a:buNone/>
              <a:defRPr sz="675">
                <a:solidFill>
                  <a:srgbClr val="888888"/>
                </a:solidFill>
                <a:latin typeface="Arial"/>
                <a:ea typeface="Arial"/>
                <a:cs typeface="Arial"/>
                <a:sym typeface="Arial"/>
              </a:defRPr>
            </a:lvl6pPr>
            <a:lvl7pPr indent="0" lvl="6" marL="0" algn="r">
              <a:spcBef>
                <a:spcPts val="0"/>
              </a:spcBef>
              <a:spcAft>
                <a:spcPts val="0"/>
              </a:spcAft>
              <a:buNone/>
              <a:defRPr sz="675">
                <a:solidFill>
                  <a:srgbClr val="888888"/>
                </a:solidFill>
                <a:latin typeface="Arial"/>
                <a:ea typeface="Arial"/>
                <a:cs typeface="Arial"/>
                <a:sym typeface="Arial"/>
              </a:defRPr>
            </a:lvl7pPr>
            <a:lvl8pPr indent="0" lvl="7" marL="0" algn="r">
              <a:spcBef>
                <a:spcPts val="0"/>
              </a:spcBef>
              <a:spcAft>
                <a:spcPts val="0"/>
              </a:spcAft>
              <a:buNone/>
              <a:defRPr sz="675">
                <a:solidFill>
                  <a:srgbClr val="888888"/>
                </a:solidFill>
                <a:latin typeface="Arial"/>
                <a:ea typeface="Arial"/>
                <a:cs typeface="Arial"/>
                <a:sym typeface="Arial"/>
              </a:defRPr>
            </a:lvl8pPr>
            <a:lvl9pPr indent="0" lvl="8" marL="0" algn="r">
              <a:spcBef>
                <a:spcPts val="0"/>
              </a:spcBef>
              <a:spcAft>
                <a:spcPts val="0"/>
              </a:spcAft>
              <a:buNone/>
              <a:defRPr sz="675">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48" name="Shape 48"/>
        <p:cNvGrpSpPr/>
        <p:nvPr/>
      </p:nvGrpSpPr>
      <p:grpSpPr>
        <a:xfrm>
          <a:off x="0" y="0"/>
          <a:ext cx="0" cy="0"/>
          <a:chOff x="0" y="0"/>
          <a:chExt cx="0" cy="0"/>
        </a:xfrm>
      </p:grpSpPr>
      <p:sp>
        <p:nvSpPr>
          <p:cNvPr id="49" name="Google Shape;49;p41"/>
          <p:cNvSpPr txBox="1"/>
          <p:nvPr>
            <p:ph type="title"/>
          </p:nvPr>
        </p:nvSpPr>
        <p:spPr>
          <a:xfrm>
            <a:off x="914400" y="1600200"/>
            <a:ext cx="10363200" cy="1143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41"/>
          <p:cNvSpPr txBox="1"/>
          <p:nvPr>
            <p:ph idx="10" type="dt"/>
          </p:nvPr>
        </p:nvSpPr>
        <p:spPr>
          <a:xfrm>
            <a:off x="609600" y="5867405"/>
            <a:ext cx="1016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41"/>
          <p:cNvSpPr txBox="1"/>
          <p:nvPr>
            <p:ph idx="11" type="ftr"/>
          </p:nvPr>
        </p:nvSpPr>
        <p:spPr>
          <a:xfrm>
            <a:off x="1828800" y="5867405"/>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1"/>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675">
                <a:solidFill>
                  <a:srgbClr val="888888"/>
                </a:solidFill>
                <a:latin typeface="Arial"/>
                <a:ea typeface="Arial"/>
                <a:cs typeface="Arial"/>
                <a:sym typeface="Arial"/>
              </a:defRPr>
            </a:lvl1pPr>
            <a:lvl2pPr indent="0" lvl="1" marL="0" algn="r">
              <a:spcBef>
                <a:spcPts val="0"/>
              </a:spcBef>
              <a:spcAft>
                <a:spcPts val="0"/>
              </a:spcAft>
              <a:buNone/>
              <a:defRPr sz="675">
                <a:solidFill>
                  <a:srgbClr val="888888"/>
                </a:solidFill>
                <a:latin typeface="Arial"/>
                <a:ea typeface="Arial"/>
                <a:cs typeface="Arial"/>
                <a:sym typeface="Arial"/>
              </a:defRPr>
            </a:lvl2pPr>
            <a:lvl3pPr indent="0" lvl="2" marL="0" algn="r">
              <a:spcBef>
                <a:spcPts val="0"/>
              </a:spcBef>
              <a:spcAft>
                <a:spcPts val="0"/>
              </a:spcAft>
              <a:buNone/>
              <a:defRPr sz="675">
                <a:solidFill>
                  <a:srgbClr val="888888"/>
                </a:solidFill>
                <a:latin typeface="Arial"/>
                <a:ea typeface="Arial"/>
                <a:cs typeface="Arial"/>
                <a:sym typeface="Arial"/>
              </a:defRPr>
            </a:lvl3pPr>
            <a:lvl4pPr indent="0" lvl="3" marL="0" algn="r">
              <a:spcBef>
                <a:spcPts val="0"/>
              </a:spcBef>
              <a:spcAft>
                <a:spcPts val="0"/>
              </a:spcAft>
              <a:buNone/>
              <a:defRPr sz="675">
                <a:solidFill>
                  <a:srgbClr val="888888"/>
                </a:solidFill>
                <a:latin typeface="Arial"/>
                <a:ea typeface="Arial"/>
                <a:cs typeface="Arial"/>
                <a:sym typeface="Arial"/>
              </a:defRPr>
            </a:lvl4pPr>
            <a:lvl5pPr indent="0" lvl="4" marL="0" algn="r">
              <a:spcBef>
                <a:spcPts val="0"/>
              </a:spcBef>
              <a:spcAft>
                <a:spcPts val="0"/>
              </a:spcAft>
              <a:buNone/>
              <a:defRPr sz="675">
                <a:solidFill>
                  <a:srgbClr val="888888"/>
                </a:solidFill>
                <a:latin typeface="Arial"/>
                <a:ea typeface="Arial"/>
                <a:cs typeface="Arial"/>
                <a:sym typeface="Arial"/>
              </a:defRPr>
            </a:lvl5pPr>
            <a:lvl6pPr indent="0" lvl="5" marL="0" algn="r">
              <a:spcBef>
                <a:spcPts val="0"/>
              </a:spcBef>
              <a:spcAft>
                <a:spcPts val="0"/>
              </a:spcAft>
              <a:buNone/>
              <a:defRPr sz="675">
                <a:solidFill>
                  <a:srgbClr val="888888"/>
                </a:solidFill>
                <a:latin typeface="Arial"/>
                <a:ea typeface="Arial"/>
                <a:cs typeface="Arial"/>
                <a:sym typeface="Arial"/>
              </a:defRPr>
            </a:lvl6pPr>
            <a:lvl7pPr indent="0" lvl="6" marL="0" algn="r">
              <a:spcBef>
                <a:spcPts val="0"/>
              </a:spcBef>
              <a:spcAft>
                <a:spcPts val="0"/>
              </a:spcAft>
              <a:buNone/>
              <a:defRPr sz="675">
                <a:solidFill>
                  <a:srgbClr val="888888"/>
                </a:solidFill>
                <a:latin typeface="Arial"/>
                <a:ea typeface="Arial"/>
                <a:cs typeface="Arial"/>
                <a:sym typeface="Arial"/>
              </a:defRPr>
            </a:lvl7pPr>
            <a:lvl8pPr indent="0" lvl="7" marL="0" algn="r">
              <a:spcBef>
                <a:spcPts val="0"/>
              </a:spcBef>
              <a:spcAft>
                <a:spcPts val="0"/>
              </a:spcAft>
              <a:buNone/>
              <a:defRPr sz="675">
                <a:solidFill>
                  <a:srgbClr val="888888"/>
                </a:solidFill>
                <a:latin typeface="Arial"/>
                <a:ea typeface="Arial"/>
                <a:cs typeface="Arial"/>
                <a:sym typeface="Arial"/>
              </a:defRPr>
            </a:lvl8pPr>
            <a:lvl9pPr indent="0" lvl="8" marL="0" algn="r">
              <a:spcBef>
                <a:spcPts val="0"/>
              </a:spcBef>
              <a:spcAft>
                <a:spcPts val="0"/>
              </a:spcAft>
              <a:buNone/>
              <a:defRPr sz="675">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type="title">
  <p:cSld name="TITLE">
    <p:spTree>
      <p:nvGrpSpPr>
        <p:cNvPr id="53" name="Shape 53"/>
        <p:cNvGrpSpPr/>
        <p:nvPr/>
      </p:nvGrpSpPr>
      <p:grpSpPr>
        <a:xfrm>
          <a:off x="0" y="0"/>
          <a:ext cx="0" cy="0"/>
          <a:chOff x="0" y="0"/>
          <a:chExt cx="0" cy="0"/>
        </a:xfrm>
      </p:grpSpPr>
      <p:sp>
        <p:nvSpPr>
          <p:cNvPr id="54" name="Google Shape;54;p4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Gill Sans"/>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4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563"/>
              </a:spcBef>
              <a:spcAft>
                <a:spcPts val="0"/>
              </a:spcAft>
              <a:buClr>
                <a:schemeClr val="dk1"/>
              </a:buClr>
              <a:buSzPts val="1800"/>
              <a:buNone/>
              <a:defRPr sz="1800"/>
            </a:lvl1pPr>
            <a:lvl2pPr lvl="1" algn="ctr">
              <a:lnSpc>
                <a:spcPct val="90000"/>
              </a:lnSpc>
              <a:spcBef>
                <a:spcPts val="281"/>
              </a:spcBef>
              <a:spcAft>
                <a:spcPts val="0"/>
              </a:spcAft>
              <a:buClr>
                <a:schemeClr val="dk1"/>
              </a:buClr>
              <a:buSzPts val="1500"/>
              <a:buNone/>
              <a:defRPr sz="1500"/>
            </a:lvl2pPr>
            <a:lvl3pPr lvl="2" algn="ctr">
              <a:lnSpc>
                <a:spcPct val="90000"/>
              </a:lnSpc>
              <a:spcBef>
                <a:spcPts val="281"/>
              </a:spcBef>
              <a:spcAft>
                <a:spcPts val="0"/>
              </a:spcAft>
              <a:buClr>
                <a:schemeClr val="dk1"/>
              </a:buClr>
              <a:buSzPts val="1350"/>
              <a:buNone/>
              <a:defRPr sz="1350"/>
            </a:lvl3pPr>
            <a:lvl4pPr lvl="3" algn="ctr">
              <a:lnSpc>
                <a:spcPct val="90000"/>
              </a:lnSpc>
              <a:spcBef>
                <a:spcPts val="281"/>
              </a:spcBef>
              <a:spcAft>
                <a:spcPts val="0"/>
              </a:spcAft>
              <a:buClr>
                <a:schemeClr val="dk1"/>
              </a:buClr>
              <a:buSzPts val="1200"/>
              <a:buNone/>
              <a:defRPr sz="1200"/>
            </a:lvl4pPr>
            <a:lvl5pPr lvl="4" algn="ctr">
              <a:lnSpc>
                <a:spcPct val="90000"/>
              </a:lnSpc>
              <a:spcBef>
                <a:spcPts val="281"/>
              </a:spcBef>
              <a:spcAft>
                <a:spcPts val="0"/>
              </a:spcAft>
              <a:buClr>
                <a:schemeClr val="dk1"/>
              </a:buClr>
              <a:buSzPts val="1200"/>
              <a:buNone/>
              <a:defRPr sz="1200"/>
            </a:lvl5pPr>
            <a:lvl6pPr lvl="5" algn="ctr">
              <a:lnSpc>
                <a:spcPct val="90000"/>
              </a:lnSpc>
              <a:spcBef>
                <a:spcPts val="281"/>
              </a:spcBef>
              <a:spcAft>
                <a:spcPts val="0"/>
              </a:spcAft>
              <a:buClr>
                <a:schemeClr val="dk1"/>
              </a:buClr>
              <a:buSzPts val="1200"/>
              <a:buNone/>
              <a:defRPr sz="1200"/>
            </a:lvl6pPr>
            <a:lvl7pPr lvl="6" algn="ctr">
              <a:lnSpc>
                <a:spcPct val="90000"/>
              </a:lnSpc>
              <a:spcBef>
                <a:spcPts val="281"/>
              </a:spcBef>
              <a:spcAft>
                <a:spcPts val="0"/>
              </a:spcAft>
              <a:buClr>
                <a:schemeClr val="dk1"/>
              </a:buClr>
              <a:buSzPts val="1200"/>
              <a:buNone/>
              <a:defRPr sz="1200"/>
            </a:lvl7pPr>
            <a:lvl8pPr lvl="7" algn="ctr">
              <a:lnSpc>
                <a:spcPct val="90000"/>
              </a:lnSpc>
              <a:spcBef>
                <a:spcPts val="281"/>
              </a:spcBef>
              <a:spcAft>
                <a:spcPts val="0"/>
              </a:spcAft>
              <a:buClr>
                <a:schemeClr val="dk1"/>
              </a:buClr>
              <a:buSzPts val="1200"/>
              <a:buNone/>
              <a:defRPr sz="1200"/>
            </a:lvl8pPr>
            <a:lvl9pPr lvl="8" algn="ctr">
              <a:lnSpc>
                <a:spcPct val="90000"/>
              </a:lnSpc>
              <a:spcBef>
                <a:spcPts val="281"/>
              </a:spcBef>
              <a:spcAft>
                <a:spcPts val="0"/>
              </a:spcAft>
              <a:buClr>
                <a:schemeClr val="dk1"/>
              </a:buClr>
              <a:buSzPts val="1200"/>
              <a:buNone/>
              <a:defRPr sz="1200"/>
            </a:lvl9pPr>
          </a:lstStyle>
          <a:p/>
        </p:txBody>
      </p:sp>
      <p:sp>
        <p:nvSpPr>
          <p:cNvPr id="56" name="Google Shape;56;p42"/>
          <p:cNvSpPr txBox="1"/>
          <p:nvPr>
            <p:ph idx="12" type="sldNum"/>
          </p:nvPr>
        </p:nvSpPr>
        <p:spPr>
          <a:xfrm>
            <a:off x="2" y="6705600"/>
            <a:ext cx="1217084" cy="15240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675">
                <a:solidFill>
                  <a:srgbClr val="888888"/>
                </a:solidFill>
                <a:latin typeface="Arial"/>
                <a:ea typeface="Arial"/>
                <a:cs typeface="Arial"/>
                <a:sym typeface="Arial"/>
              </a:defRPr>
            </a:lvl1pPr>
            <a:lvl2pPr indent="0" lvl="1" marL="0" algn="r">
              <a:spcBef>
                <a:spcPts val="0"/>
              </a:spcBef>
              <a:spcAft>
                <a:spcPts val="0"/>
              </a:spcAft>
              <a:buNone/>
              <a:defRPr sz="675">
                <a:solidFill>
                  <a:srgbClr val="888888"/>
                </a:solidFill>
                <a:latin typeface="Arial"/>
                <a:ea typeface="Arial"/>
                <a:cs typeface="Arial"/>
                <a:sym typeface="Arial"/>
              </a:defRPr>
            </a:lvl2pPr>
            <a:lvl3pPr indent="0" lvl="2" marL="0" algn="r">
              <a:spcBef>
                <a:spcPts val="0"/>
              </a:spcBef>
              <a:spcAft>
                <a:spcPts val="0"/>
              </a:spcAft>
              <a:buNone/>
              <a:defRPr sz="675">
                <a:solidFill>
                  <a:srgbClr val="888888"/>
                </a:solidFill>
                <a:latin typeface="Arial"/>
                <a:ea typeface="Arial"/>
                <a:cs typeface="Arial"/>
                <a:sym typeface="Arial"/>
              </a:defRPr>
            </a:lvl3pPr>
            <a:lvl4pPr indent="0" lvl="3" marL="0" algn="r">
              <a:spcBef>
                <a:spcPts val="0"/>
              </a:spcBef>
              <a:spcAft>
                <a:spcPts val="0"/>
              </a:spcAft>
              <a:buNone/>
              <a:defRPr sz="675">
                <a:solidFill>
                  <a:srgbClr val="888888"/>
                </a:solidFill>
                <a:latin typeface="Arial"/>
                <a:ea typeface="Arial"/>
                <a:cs typeface="Arial"/>
                <a:sym typeface="Arial"/>
              </a:defRPr>
            </a:lvl4pPr>
            <a:lvl5pPr indent="0" lvl="4" marL="0" algn="r">
              <a:spcBef>
                <a:spcPts val="0"/>
              </a:spcBef>
              <a:spcAft>
                <a:spcPts val="0"/>
              </a:spcAft>
              <a:buNone/>
              <a:defRPr sz="675">
                <a:solidFill>
                  <a:srgbClr val="888888"/>
                </a:solidFill>
                <a:latin typeface="Arial"/>
                <a:ea typeface="Arial"/>
                <a:cs typeface="Arial"/>
                <a:sym typeface="Arial"/>
              </a:defRPr>
            </a:lvl5pPr>
            <a:lvl6pPr indent="0" lvl="5" marL="0" algn="r">
              <a:spcBef>
                <a:spcPts val="0"/>
              </a:spcBef>
              <a:spcAft>
                <a:spcPts val="0"/>
              </a:spcAft>
              <a:buNone/>
              <a:defRPr sz="675">
                <a:solidFill>
                  <a:srgbClr val="888888"/>
                </a:solidFill>
                <a:latin typeface="Arial"/>
                <a:ea typeface="Arial"/>
                <a:cs typeface="Arial"/>
                <a:sym typeface="Arial"/>
              </a:defRPr>
            </a:lvl6pPr>
            <a:lvl7pPr indent="0" lvl="6" marL="0" algn="r">
              <a:spcBef>
                <a:spcPts val="0"/>
              </a:spcBef>
              <a:spcAft>
                <a:spcPts val="0"/>
              </a:spcAft>
              <a:buNone/>
              <a:defRPr sz="675">
                <a:solidFill>
                  <a:srgbClr val="888888"/>
                </a:solidFill>
                <a:latin typeface="Arial"/>
                <a:ea typeface="Arial"/>
                <a:cs typeface="Arial"/>
                <a:sym typeface="Arial"/>
              </a:defRPr>
            </a:lvl7pPr>
            <a:lvl8pPr indent="0" lvl="7" marL="0" algn="r">
              <a:spcBef>
                <a:spcPts val="0"/>
              </a:spcBef>
              <a:spcAft>
                <a:spcPts val="0"/>
              </a:spcAft>
              <a:buNone/>
              <a:defRPr sz="675">
                <a:solidFill>
                  <a:srgbClr val="888888"/>
                </a:solidFill>
                <a:latin typeface="Arial"/>
                <a:ea typeface="Arial"/>
                <a:cs typeface="Arial"/>
                <a:sym typeface="Arial"/>
              </a:defRPr>
            </a:lvl8pPr>
            <a:lvl9pPr indent="0" lvl="8" marL="0" algn="r">
              <a:spcBef>
                <a:spcPts val="0"/>
              </a:spcBef>
              <a:spcAft>
                <a:spcPts val="0"/>
              </a:spcAft>
              <a:buNone/>
              <a:defRPr sz="675">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theme" Target="../theme/theme2.xml"/><Relationship Id="rId12" Type="http://schemas.openxmlformats.org/officeDocument/2006/relationships/slideLayout" Target="../slideLayouts/slideLayout10.xml"/><Relationship Id="rId1" Type="http://schemas.openxmlformats.org/officeDocument/2006/relationships/image" Target="../media/image14.jpg"/><Relationship Id="rId2" Type="http://schemas.openxmlformats.org/officeDocument/2006/relationships/image" Target="../media/image1.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33"/>
          <p:cNvSpPr txBox="1"/>
          <p:nvPr>
            <p:ph type="title"/>
          </p:nvPr>
        </p:nvSpPr>
        <p:spPr>
          <a:xfrm>
            <a:off x="1690692" y="365129"/>
            <a:ext cx="9663108"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2475"/>
              <a:buFont typeface="Gill Sans"/>
              <a:buNone/>
              <a:defRPr b="0" i="0" sz="2475" u="none" cap="none" strike="noStrik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28612" lvl="0" marL="457200" marR="0" rtl="0" algn="l">
              <a:lnSpc>
                <a:spcPct val="90000"/>
              </a:lnSpc>
              <a:spcBef>
                <a:spcPts val="563"/>
              </a:spcBef>
              <a:spcAft>
                <a:spcPts val="0"/>
              </a:spcAft>
              <a:buClr>
                <a:schemeClr val="dk1"/>
              </a:buClr>
              <a:buSzPts val="1575"/>
              <a:buFont typeface="Arial"/>
              <a:buChar char="•"/>
              <a:defRPr b="0" i="0" sz="1575" u="none" cap="none" strike="noStrike">
                <a:solidFill>
                  <a:schemeClr val="dk1"/>
                </a:solidFill>
                <a:latin typeface="Gill Sans"/>
                <a:ea typeface="Gill Sans"/>
                <a:cs typeface="Gill Sans"/>
                <a:sym typeface="Gill Sans"/>
              </a:defRPr>
            </a:lvl1pPr>
            <a:lvl2pPr indent="-314325" lvl="1" marL="914400" marR="0" rtl="0" algn="l">
              <a:lnSpc>
                <a:spcPct val="90000"/>
              </a:lnSpc>
              <a:spcBef>
                <a:spcPts val="281"/>
              </a:spcBef>
              <a:spcAft>
                <a:spcPts val="0"/>
              </a:spcAft>
              <a:buClr>
                <a:schemeClr val="dk1"/>
              </a:buClr>
              <a:buSzPts val="1350"/>
              <a:buFont typeface="Arial"/>
              <a:buChar char="•"/>
              <a:defRPr b="0" i="0" sz="1350" u="none" cap="none" strike="noStrike">
                <a:solidFill>
                  <a:schemeClr val="dk1"/>
                </a:solidFill>
                <a:latin typeface="Gill Sans"/>
                <a:ea typeface="Gill Sans"/>
                <a:cs typeface="Gill Sans"/>
                <a:sym typeface="Gill Sans"/>
              </a:defRPr>
            </a:lvl2pPr>
            <a:lvl3pPr indent="-300037" lvl="2" marL="1371600" marR="0" rtl="0" algn="l">
              <a:lnSpc>
                <a:spcPct val="90000"/>
              </a:lnSpc>
              <a:spcBef>
                <a:spcPts val="281"/>
              </a:spcBef>
              <a:spcAft>
                <a:spcPts val="0"/>
              </a:spcAft>
              <a:buClr>
                <a:schemeClr val="dk1"/>
              </a:buClr>
              <a:buSzPts val="1125"/>
              <a:buFont typeface="Arial"/>
              <a:buChar char="•"/>
              <a:defRPr b="0" i="0" sz="1125" u="none" cap="none" strike="noStrike">
                <a:solidFill>
                  <a:schemeClr val="dk1"/>
                </a:solidFill>
                <a:latin typeface="Gill Sans"/>
                <a:ea typeface="Gill Sans"/>
                <a:cs typeface="Gill Sans"/>
                <a:sym typeface="Gill Sans"/>
              </a:defRPr>
            </a:lvl3pPr>
            <a:lvl4pPr indent="-292925" lvl="3" marL="1828800" marR="0" rtl="0" algn="l">
              <a:lnSpc>
                <a:spcPct val="90000"/>
              </a:lnSpc>
              <a:spcBef>
                <a:spcPts val="281"/>
              </a:spcBef>
              <a:spcAft>
                <a:spcPts val="0"/>
              </a:spcAft>
              <a:buClr>
                <a:schemeClr val="dk1"/>
              </a:buClr>
              <a:buSzPts val="1013"/>
              <a:buFont typeface="Arial"/>
              <a:buChar char="•"/>
              <a:defRPr b="0" i="0" sz="1013" u="none" cap="none" strike="noStrike">
                <a:solidFill>
                  <a:schemeClr val="dk1"/>
                </a:solidFill>
                <a:latin typeface="Gill Sans"/>
                <a:ea typeface="Gill Sans"/>
                <a:cs typeface="Gill Sans"/>
                <a:sym typeface="Gill Sans"/>
              </a:defRPr>
            </a:lvl4pPr>
            <a:lvl5pPr indent="-292925" lvl="4" marL="2286000" marR="0" rtl="0" algn="l">
              <a:lnSpc>
                <a:spcPct val="90000"/>
              </a:lnSpc>
              <a:spcBef>
                <a:spcPts val="281"/>
              </a:spcBef>
              <a:spcAft>
                <a:spcPts val="0"/>
              </a:spcAft>
              <a:buClr>
                <a:schemeClr val="dk1"/>
              </a:buClr>
              <a:buSzPts val="1013"/>
              <a:buFont typeface="Arial"/>
              <a:buChar char="•"/>
              <a:defRPr b="0" i="0" sz="1013" u="none" cap="none" strike="noStrike">
                <a:solidFill>
                  <a:schemeClr val="dk1"/>
                </a:solidFill>
                <a:latin typeface="Gill Sans"/>
                <a:ea typeface="Gill Sans"/>
                <a:cs typeface="Gill Sans"/>
                <a:sym typeface="Gill Sans"/>
              </a:defRPr>
            </a:lvl5pPr>
            <a:lvl6pPr indent="-292925" lvl="5" marL="2743200" marR="0" rtl="0" algn="l">
              <a:lnSpc>
                <a:spcPct val="90000"/>
              </a:lnSpc>
              <a:spcBef>
                <a:spcPts val="281"/>
              </a:spcBef>
              <a:spcAft>
                <a:spcPts val="0"/>
              </a:spcAft>
              <a:buClr>
                <a:schemeClr val="dk1"/>
              </a:buClr>
              <a:buSzPts val="1013"/>
              <a:buFont typeface="Arial"/>
              <a:buChar char="•"/>
              <a:defRPr b="0" i="0" sz="1013" u="none" cap="none" strike="noStrike">
                <a:solidFill>
                  <a:schemeClr val="dk1"/>
                </a:solidFill>
                <a:latin typeface="Gill Sans"/>
                <a:ea typeface="Gill Sans"/>
                <a:cs typeface="Gill Sans"/>
                <a:sym typeface="Gill Sans"/>
              </a:defRPr>
            </a:lvl6pPr>
            <a:lvl7pPr indent="-292925" lvl="6" marL="3200400" marR="0" rtl="0" algn="l">
              <a:lnSpc>
                <a:spcPct val="90000"/>
              </a:lnSpc>
              <a:spcBef>
                <a:spcPts val="281"/>
              </a:spcBef>
              <a:spcAft>
                <a:spcPts val="0"/>
              </a:spcAft>
              <a:buClr>
                <a:schemeClr val="dk1"/>
              </a:buClr>
              <a:buSzPts val="1013"/>
              <a:buFont typeface="Arial"/>
              <a:buChar char="•"/>
              <a:defRPr b="0" i="0" sz="1013" u="none" cap="none" strike="noStrike">
                <a:solidFill>
                  <a:schemeClr val="dk1"/>
                </a:solidFill>
                <a:latin typeface="Gill Sans"/>
                <a:ea typeface="Gill Sans"/>
                <a:cs typeface="Gill Sans"/>
                <a:sym typeface="Gill Sans"/>
              </a:defRPr>
            </a:lvl7pPr>
            <a:lvl8pPr indent="-292925" lvl="7" marL="3657600" marR="0" rtl="0" algn="l">
              <a:lnSpc>
                <a:spcPct val="90000"/>
              </a:lnSpc>
              <a:spcBef>
                <a:spcPts val="281"/>
              </a:spcBef>
              <a:spcAft>
                <a:spcPts val="0"/>
              </a:spcAft>
              <a:buClr>
                <a:schemeClr val="dk1"/>
              </a:buClr>
              <a:buSzPts val="1013"/>
              <a:buFont typeface="Arial"/>
              <a:buChar char="•"/>
              <a:defRPr b="0" i="0" sz="1013" u="none" cap="none" strike="noStrike">
                <a:solidFill>
                  <a:schemeClr val="dk1"/>
                </a:solidFill>
                <a:latin typeface="Gill Sans"/>
                <a:ea typeface="Gill Sans"/>
                <a:cs typeface="Gill Sans"/>
                <a:sym typeface="Gill Sans"/>
              </a:defRPr>
            </a:lvl8pPr>
            <a:lvl9pPr indent="-292925" lvl="8" marL="4114800" marR="0" rtl="0" algn="l">
              <a:lnSpc>
                <a:spcPct val="90000"/>
              </a:lnSpc>
              <a:spcBef>
                <a:spcPts val="281"/>
              </a:spcBef>
              <a:spcAft>
                <a:spcPts val="0"/>
              </a:spcAft>
              <a:buClr>
                <a:schemeClr val="dk1"/>
              </a:buClr>
              <a:buSzPts val="1013"/>
              <a:buFont typeface="Arial"/>
              <a:buChar char="•"/>
              <a:defRPr b="0" i="0" sz="1013" u="none" cap="none" strike="noStrike">
                <a:solidFill>
                  <a:schemeClr val="dk1"/>
                </a:solidFill>
                <a:latin typeface="Gill Sans"/>
                <a:ea typeface="Gill Sans"/>
                <a:cs typeface="Gill Sans"/>
                <a:sym typeface="Gill Sans"/>
              </a:defRPr>
            </a:lvl9pPr>
          </a:lstStyle>
          <a:p/>
        </p:txBody>
      </p:sp>
      <p:sp>
        <p:nvSpPr>
          <p:cNvPr id="12" name="Google Shape;12;p33"/>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675"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33"/>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675"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33"/>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675" u="none" cap="none" strike="noStrike">
                <a:solidFill>
                  <a:srgbClr val="888888"/>
                </a:solidFill>
                <a:latin typeface="Arial"/>
                <a:ea typeface="Arial"/>
                <a:cs typeface="Arial"/>
                <a:sym typeface="Arial"/>
              </a:defRPr>
            </a:lvl1pPr>
            <a:lvl2pPr indent="0" lvl="1" marL="0" marR="0" rtl="0" algn="r">
              <a:spcBef>
                <a:spcPts val="0"/>
              </a:spcBef>
              <a:spcAft>
                <a:spcPts val="0"/>
              </a:spcAft>
              <a:buNone/>
              <a:defRPr b="0" i="0" sz="675" u="none" cap="none" strike="noStrike">
                <a:solidFill>
                  <a:srgbClr val="888888"/>
                </a:solidFill>
                <a:latin typeface="Arial"/>
                <a:ea typeface="Arial"/>
                <a:cs typeface="Arial"/>
                <a:sym typeface="Arial"/>
              </a:defRPr>
            </a:lvl2pPr>
            <a:lvl3pPr indent="0" lvl="2" marL="0" marR="0" rtl="0" algn="r">
              <a:spcBef>
                <a:spcPts val="0"/>
              </a:spcBef>
              <a:spcAft>
                <a:spcPts val="0"/>
              </a:spcAft>
              <a:buNone/>
              <a:defRPr b="0" i="0" sz="675" u="none" cap="none" strike="noStrike">
                <a:solidFill>
                  <a:srgbClr val="888888"/>
                </a:solidFill>
                <a:latin typeface="Arial"/>
                <a:ea typeface="Arial"/>
                <a:cs typeface="Arial"/>
                <a:sym typeface="Arial"/>
              </a:defRPr>
            </a:lvl3pPr>
            <a:lvl4pPr indent="0" lvl="3" marL="0" marR="0" rtl="0" algn="r">
              <a:spcBef>
                <a:spcPts val="0"/>
              </a:spcBef>
              <a:spcAft>
                <a:spcPts val="0"/>
              </a:spcAft>
              <a:buNone/>
              <a:defRPr b="0" i="0" sz="675" u="none" cap="none" strike="noStrike">
                <a:solidFill>
                  <a:srgbClr val="888888"/>
                </a:solidFill>
                <a:latin typeface="Arial"/>
                <a:ea typeface="Arial"/>
                <a:cs typeface="Arial"/>
                <a:sym typeface="Arial"/>
              </a:defRPr>
            </a:lvl4pPr>
            <a:lvl5pPr indent="0" lvl="4" marL="0" marR="0" rtl="0" algn="r">
              <a:spcBef>
                <a:spcPts val="0"/>
              </a:spcBef>
              <a:spcAft>
                <a:spcPts val="0"/>
              </a:spcAft>
              <a:buNone/>
              <a:defRPr b="0" i="0" sz="675" u="none" cap="none" strike="noStrike">
                <a:solidFill>
                  <a:srgbClr val="888888"/>
                </a:solidFill>
                <a:latin typeface="Arial"/>
                <a:ea typeface="Arial"/>
                <a:cs typeface="Arial"/>
                <a:sym typeface="Arial"/>
              </a:defRPr>
            </a:lvl5pPr>
            <a:lvl6pPr indent="0" lvl="5" marL="0" marR="0" rtl="0" algn="r">
              <a:spcBef>
                <a:spcPts val="0"/>
              </a:spcBef>
              <a:spcAft>
                <a:spcPts val="0"/>
              </a:spcAft>
              <a:buNone/>
              <a:defRPr b="0" i="0" sz="675" u="none" cap="none" strike="noStrike">
                <a:solidFill>
                  <a:srgbClr val="888888"/>
                </a:solidFill>
                <a:latin typeface="Arial"/>
                <a:ea typeface="Arial"/>
                <a:cs typeface="Arial"/>
                <a:sym typeface="Arial"/>
              </a:defRPr>
            </a:lvl6pPr>
            <a:lvl7pPr indent="0" lvl="6" marL="0" marR="0" rtl="0" algn="r">
              <a:spcBef>
                <a:spcPts val="0"/>
              </a:spcBef>
              <a:spcAft>
                <a:spcPts val="0"/>
              </a:spcAft>
              <a:buNone/>
              <a:defRPr b="0" i="0" sz="675" u="none" cap="none" strike="noStrike">
                <a:solidFill>
                  <a:srgbClr val="888888"/>
                </a:solidFill>
                <a:latin typeface="Arial"/>
                <a:ea typeface="Arial"/>
                <a:cs typeface="Arial"/>
                <a:sym typeface="Arial"/>
              </a:defRPr>
            </a:lvl7pPr>
            <a:lvl8pPr indent="0" lvl="7" marL="0" marR="0" rtl="0" algn="r">
              <a:spcBef>
                <a:spcPts val="0"/>
              </a:spcBef>
              <a:spcAft>
                <a:spcPts val="0"/>
              </a:spcAft>
              <a:buNone/>
              <a:defRPr b="0" i="0" sz="675" u="none" cap="none" strike="noStrike">
                <a:solidFill>
                  <a:srgbClr val="888888"/>
                </a:solidFill>
                <a:latin typeface="Arial"/>
                <a:ea typeface="Arial"/>
                <a:cs typeface="Arial"/>
                <a:sym typeface="Arial"/>
              </a:defRPr>
            </a:lvl8pPr>
            <a:lvl9pPr indent="0" lvl="8" marL="0" marR="0" rtl="0" algn="r">
              <a:spcBef>
                <a:spcPts val="0"/>
              </a:spcBef>
              <a:spcAft>
                <a:spcPts val="0"/>
              </a:spcAft>
              <a:buNone/>
              <a:defRPr b="0" i="0" sz="675"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5" name="Google Shape;15;p33"/>
          <p:cNvPicPr preferRelativeResize="0"/>
          <p:nvPr/>
        </p:nvPicPr>
        <p:blipFill rotWithShape="1">
          <a:blip r:embed="rId2">
            <a:alphaModFix/>
          </a:blip>
          <a:srcRect b="0" l="0" r="0" t="0"/>
          <a:stretch/>
        </p:blipFill>
        <p:spPr>
          <a:xfrm>
            <a:off x="0" y="0"/>
            <a:ext cx="1690692" cy="169069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6.jpg"/><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jpg"/><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jp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about:blank" TargetMode="External"/><Relationship Id="rId4" Type="http://schemas.openxmlformats.org/officeDocument/2006/relationships/hyperlink" Target="about:blank" TargetMode="External"/><Relationship Id="rId5" Type="http://schemas.openxmlformats.org/officeDocument/2006/relationships/image" Target="../media/image12.jpg"/><Relationship Id="rId6" Type="http://schemas.openxmlformats.org/officeDocument/2006/relationships/image" Target="../media/image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0.png"/><Relationship Id="rId4" Type="http://schemas.openxmlformats.org/officeDocument/2006/relationships/image" Target="../media/image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9.png"/><Relationship Id="rId4" Type="http://schemas.openxmlformats.org/officeDocument/2006/relationships/image" Target="../media/image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1.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
          <p:cNvSpPr txBox="1"/>
          <p:nvPr>
            <p:ph type="title"/>
          </p:nvPr>
        </p:nvSpPr>
        <p:spPr>
          <a:xfrm>
            <a:off x="1524000" y="914400"/>
            <a:ext cx="9144000" cy="4648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FF"/>
              </a:buClr>
              <a:buSzPts val="5400"/>
              <a:buFont typeface="Arial"/>
              <a:buNone/>
            </a:pPr>
            <a:r>
              <a:rPr lang="en-US">
                <a:solidFill>
                  <a:srgbClr val="0000FF"/>
                </a:solidFill>
                <a:latin typeface="Arial"/>
                <a:ea typeface="Arial"/>
                <a:cs typeface="Arial"/>
                <a:sym typeface="Arial"/>
              </a:rPr>
              <a:t>Section 5 Games</a:t>
            </a:r>
            <a:br>
              <a:rPr lang="en-US">
                <a:solidFill>
                  <a:srgbClr val="0000FF"/>
                </a:solidFill>
                <a:latin typeface="Arial"/>
                <a:ea typeface="Arial"/>
                <a:cs typeface="Arial"/>
                <a:sym typeface="Arial"/>
              </a:rPr>
            </a:br>
            <a:r>
              <a:rPr lang="en-US" sz="3200">
                <a:solidFill>
                  <a:srgbClr val="0000FF"/>
                </a:solidFill>
                <a:latin typeface="Arial"/>
                <a:ea typeface="Arial"/>
                <a:cs typeface="Arial"/>
                <a:sym typeface="Arial"/>
              </a:rPr>
              <a:t>Tournament/ Coach/Referee</a:t>
            </a:r>
            <a:br>
              <a:rPr lang="en-US" sz="3200">
                <a:solidFill>
                  <a:srgbClr val="0000FF"/>
                </a:solidFill>
                <a:latin typeface="Arial"/>
                <a:ea typeface="Arial"/>
                <a:cs typeface="Arial"/>
                <a:sym typeface="Arial"/>
              </a:rPr>
            </a:br>
            <a:r>
              <a:rPr lang="en-US" sz="3200">
                <a:solidFill>
                  <a:srgbClr val="0000FF"/>
                </a:solidFill>
                <a:latin typeface="Arial"/>
                <a:ea typeface="Arial"/>
                <a:cs typeface="Arial"/>
                <a:sym typeface="Arial"/>
              </a:rPr>
              <a:t>Informational Meeting</a:t>
            </a:r>
            <a:br>
              <a:rPr lang="en-US" sz="5400">
                <a:solidFill>
                  <a:srgbClr val="0000FF"/>
                </a:solidFill>
                <a:latin typeface="Arial"/>
                <a:ea typeface="Arial"/>
                <a:cs typeface="Arial"/>
                <a:sym typeface="Arial"/>
              </a:rPr>
            </a:br>
            <a:br>
              <a:rPr lang="en-US" sz="3200">
                <a:solidFill>
                  <a:schemeClr val="dk1"/>
                </a:solidFill>
                <a:latin typeface="Arial"/>
                <a:ea typeface="Arial"/>
                <a:cs typeface="Arial"/>
                <a:sym typeface="Arial"/>
              </a:rPr>
            </a:br>
            <a:r>
              <a:rPr lang="en-US" sz="3200">
                <a:solidFill>
                  <a:schemeClr val="dk1"/>
                </a:solidFill>
                <a:latin typeface="Arial"/>
                <a:ea typeface="Arial"/>
                <a:cs typeface="Arial"/>
                <a:sym typeface="Arial"/>
              </a:rPr>
              <a:t>Lars Sullivan</a:t>
            </a:r>
            <a:br>
              <a:rPr lang="en-US" sz="3200"/>
            </a:br>
            <a:r>
              <a:rPr lang="en-US" sz="1800">
                <a:solidFill>
                  <a:schemeClr val="dk1"/>
                </a:solidFill>
                <a:latin typeface="Arial"/>
                <a:ea typeface="Arial"/>
                <a:cs typeface="Arial"/>
                <a:sym typeface="Arial"/>
              </a:rPr>
              <a:t>Tournament Director </a:t>
            </a:r>
            <a:br>
              <a:rPr lang="en-US" sz="3200">
                <a:solidFill>
                  <a:schemeClr val="dk1"/>
                </a:solidFill>
                <a:latin typeface="Arial"/>
                <a:ea typeface="Arial"/>
                <a:cs typeface="Arial"/>
                <a:sym typeface="Arial"/>
              </a:rPr>
            </a:br>
            <a:r>
              <a:rPr lang="en-US" sz="3200">
                <a:solidFill>
                  <a:schemeClr val="dk1"/>
                </a:solidFill>
                <a:latin typeface="Arial"/>
                <a:ea typeface="Arial"/>
                <a:cs typeface="Arial"/>
                <a:sym typeface="Arial"/>
              </a:rPr>
              <a:t>Scott Klocko</a:t>
            </a:r>
            <a:br>
              <a:rPr lang="en-US" sz="3200">
                <a:solidFill>
                  <a:schemeClr val="dk1"/>
                </a:solidFill>
                <a:latin typeface="Arial"/>
                <a:ea typeface="Arial"/>
                <a:cs typeface="Arial"/>
                <a:sym typeface="Arial"/>
              </a:rPr>
            </a:br>
            <a:r>
              <a:rPr lang="en-US" sz="1800">
                <a:solidFill>
                  <a:schemeClr val="dk1"/>
                </a:solidFill>
                <a:latin typeface="Arial"/>
                <a:ea typeface="Arial"/>
                <a:cs typeface="Arial"/>
                <a:sym typeface="Arial"/>
              </a:rPr>
              <a:t>Section 5 Referee Administrator</a:t>
            </a:r>
            <a:endParaRPr sz="1800">
              <a:solidFill>
                <a:schemeClr val="dk1"/>
              </a:solidFill>
              <a:latin typeface="Arial"/>
              <a:ea typeface="Arial"/>
              <a:cs typeface="Arial"/>
              <a:sym typeface="Arial"/>
            </a:endParaRPr>
          </a:p>
          <a:p>
            <a:pPr indent="0" lvl="0" marL="0" rtl="0" algn="ctr">
              <a:lnSpc>
                <a:spcPct val="100000"/>
              </a:lnSpc>
              <a:spcBef>
                <a:spcPts val="0"/>
              </a:spcBef>
              <a:spcAft>
                <a:spcPts val="0"/>
              </a:spcAft>
              <a:buClr>
                <a:srgbClr val="0000FF"/>
              </a:buClr>
              <a:buSzPts val="5400"/>
              <a:buFont typeface="Arial"/>
              <a:buNone/>
            </a:pPr>
            <a:r>
              <a:rPr lang="en-US" sz="3200">
                <a:solidFill>
                  <a:schemeClr val="dk1"/>
                </a:solidFill>
                <a:latin typeface="Arial"/>
                <a:ea typeface="Arial"/>
                <a:cs typeface="Arial"/>
                <a:sym typeface="Arial"/>
              </a:rPr>
              <a:t>Eric Whitener</a:t>
            </a:r>
            <a:endParaRPr sz="3200">
              <a:solidFill>
                <a:schemeClr val="dk1"/>
              </a:solidFill>
              <a:latin typeface="Arial"/>
              <a:ea typeface="Arial"/>
              <a:cs typeface="Arial"/>
              <a:sym typeface="Arial"/>
            </a:endParaRPr>
          </a:p>
          <a:p>
            <a:pPr indent="0" lvl="0" marL="0" rtl="0" algn="ctr">
              <a:lnSpc>
                <a:spcPct val="100000"/>
              </a:lnSpc>
              <a:spcBef>
                <a:spcPts val="0"/>
              </a:spcBef>
              <a:spcAft>
                <a:spcPts val="0"/>
              </a:spcAft>
              <a:buClr>
                <a:srgbClr val="0000FF"/>
              </a:buClr>
              <a:buSzPts val="5400"/>
              <a:buFont typeface="Arial"/>
              <a:buNone/>
            </a:pPr>
            <a:r>
              <a:rPr lang="en-US" sz="1800">
                <a:solidFill>
                  <a:schemeClr val="dk1"/>
                </a:solidFill>
                <a:latin typeface="Arial"/>
                <a:ea typeface="Arial"/>
                <a:cs typeface="Arial"/>
                <a:sym typeface="Arial"/>
              </a:rPr>
              <a:t>Tournament Coach Administrator</a:t>
            </a:r>
            <a:endParaRPr sz="3200">
              <a:solidFill>
                <a:schemeClr val="dk1"/>
              </a:solidFill>
              <a:latin typeface="Arial"/>
              <a:ea typeface="Arial"/>
              <a:cs typeface="Arial"/>
              <a:sym typeface="Arial"/>
            </a:endParaRPr>
          </a:p>
          <a:p>
            <a:pPr indent="0" lvl="0" marL="0" rtl="0" algn="ctr">
              <a:lnSpc>
                <a:spcPct val="100000"/>
              </a:lnSpc>
              <a:spcBef>
                <a:spcPts val="0"/>
              </a:spcBef>
              <a:spcAft>
                <a:spcPts val="0"/>
              </a:spcAft>
              <a:buClr>
                <a:srgbClr val="0000FF"/>
              </a:buClr>
              <a:buSzPts val="5400"/>
              <a:buFont typeface="Arial"/>
              <a:buNone/>
            </a:pPr>
            <a:r>
              <a:t/>
            </a:r>
            <a:endParaRPr sz="3200">
              <a:solidFill>
                <a:schemeClr val="dk1"/>
              </a:solidFill>
              <a:latin typeface="Arial"/>
              <a:ea typeface="Arial"/>
              <a:cs typeface="Arial"/>
              <a:sym typeface="Arial"/>
            </a:endParaRPr>
          </a:p>
          <a:p>
            <a:pPr indent="0" lvl="0" marL="0" rtl="0" algn="ctr">
              <a:lnSpc>
                <a:spcPct val="100000"/>
              </a:lnSpc>
              <a:spcBef>
                <a:spcPts val="0"/>
              </a:spcBef>
              <a:spcAft>
                <a:spcPts val="0"/>
              </a:spcAft>
              <a:buClr>
                <a:srgbClr val="0000FF"/>
              </a:buClr>
              <a:buSzPts val="5400"/>
              <a:buFont typeface="Arial"/>
              <a:buNone/>
            </a:pPr>
            <a:r>
              <a:t/>
            </a:r>
            <a:endParaRPr sz="1800">
              <a:solidFill>
                <a:schemeClr val="dk1"/>
              </a:solidFill>
              <a:latin typeface="Arial"/>
              <a:ea typeface="Arial"/>
              <a:cs typeface="Arial"/>
              <a:sym typeface="Arial"/>
            </a:endParaRPr>
          </a:p>
        </p:txBody>
      </p:sp>
      <p:sp>
        <p:nvSpPr>
          <p:cNvPr id="66" name="Google Shape;66;p1"/>
          <p:cNvSpPr txBox="1"/>
          <p:nvPr>
            <p:ph idx="1" type="body"/>
          </p:nvPr>
        </p:nvSpPr>
        <p:spPr>
          <a:xfrm>
            <a:off x="1295402" y="5700494"/>
            <a:ext cx="9524998" cy="52322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rPr b="1" i="1" lang="en-US" sz="2400">
                <a:latin typeface="Arial"/>
                <a:ea typeface="Arial"/>
                <a:cs typeface="Arial"/>
                <a:sym typeface="Arial"/>
              </a:rPr>
              <a:t>Please mute your microphones/phones when not talking</a:t>
            </a:r>
            <a:endParaRPr/>
          </a:p>
          <a:p>
            <a:pPr indent="0" lvl="0" marL="0" rtl="0" algn="ctr">
              <a:lnSpc>
                <a:spcPct val="90000"/>
              </a:lnSpc>
              <a:spcBef>
                <a:spcPts val="563"/>
              </a:spcBef>
              <a:spcAft>
                <a:spcPts val="0"/>
              </a:spcAft>
              <a:buClr>
                <a:schemeClr val="dk1"/>
              </a:buClr>
              <a:buSzPts val="2400"/>
              <a:buNone/>
            </a:pPr>
            <a:r>
              <a:t/>
            </a:r>
            <a:endParaRPr sz="2400"/>
          </a:p>
        </p:txBody>
      </p:sp>
      <p:pic>
        <p:nvPicPr>
          <p:cNvPr id="67" name="Google Shape;67;p1"/>
          <p:cNvPicPr preferRelativeResize="0"/>
          <p:nvPr/>
        </p:nvPicPr>
        <p:blipFill>
          <a:blip r:embed="rId3">
            <a:alphaModFix/>
          </a:blip>
          <a:stretch>
            <a:fillRect/>
          </a:stretch>
        </p:blipFill>
        <p:spPr>
          <a:xfrm>
            <a:off x="0" y="0"/>
            <a:ext cx="1690699" cy="169521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225cc66b377_0_13"/>
          <p:cNvSpPr txBox="1"/>
          <p:nvPr>
            <p:ph type="title"/>
          </p:nvPr>
        </p:nvSpPr>
        <p:spPr>
          <a:xfrm>
            <a:off x="1690692" y="365129"/>
            <a:ext cx="96630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FF"/>
              </a:buClr>
              <a:buSzPts val="4400"/>
              <a:buFont typeface="Arial"/>
              <a:buNone/>
            </a:pPr>
            <a:r>
              <a:rPr b="1" lang="en-US" sz="4400">
                <a:solidFill>
                  <a:srgbClr val="0000FF"/>
                </a:solidFill>
                <a:latin typeface="Arial"/>
                <a:ea typeface="Arial"/>
                <a:cs typeface="Arial"/>
                <a:sym typeface="Arial"/>
              </a:rPr>
              <a:t>Substitutions</a:t>
            </a:r>
            <a:endParaRPr/>
          </a:p>
        </p:txBody>
      </p:sp>
      <p:sp>
        <p:nvSpPr>
          <p:cNvPr id="130" name="Google Shape;130;g225cc66b377_0_1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152400" lvl="0" marL="128587" rtl="0" algn="l">
              <a:lnSpc>
                <a:spcPct val="90000"/>
              </a:lnSpc>
              <a:spcBef>
                <a:spcPts val="0"/>
              </a:spcBef>
              <a:spcAft>
                <a:spcPts val="0"/>
              </a:spcAft>
              <a:buClr>
                <a:schemeClr val="dk1"/>
              </a:buClr>
              <a:buSzPts val="2400"/>
              <a:buFont typeface="Gill Sans"/>
              <a:buChar char="•"/>
            </a:pPr>
            <a:r>
              <a:rPr lang="en-US" sz="2400"/>
              <a:t>Division 10U to 14U will be substituting under the AYSO 4 standard substitution opportunities:</a:t>
            </a:r>
            <a:endParaRPr sz="2400"/>
          </a:p>
          <a:p>
            <a:pPr indent="0" lvl="0" marL="0" rtl="0" algn="l">
              <a:lnSpc>
                <a:spcPct val="90000"/>
              </a:lnSpc>
              <a:spcBef>
                <a:spcPts val="563"/>
              </a:spcBef>
              <a:spcAft>
                <a:spcPts val="0"/>
              </a:spcAft>
              <a:buClr>
                <a:schemeClr val="dk1"/>
              </a:buClr>
              <a:buSzPts val="2800"/>
              <a:buNone/>
            </a:pPr>
            <a:r>
              <a:t/>
            </a:r>
            <a:endParaRPr sz="2400"/>
          </a:p>
          <a:p>
            <a:pPr indent="-152400" lvl="1" marL="385762" rtl="0" algn="l">
              <a:lnSpc>
                <a:spcPct val="90000"/>
              </a:lnSpc>
              <a:spcBef>
                <a:spcPts val="281"/>
              </a:spcBef>
              <a:spcAft>
                <a:spcPts val="0"/>
              </a:spcAft>
              <a:buClr>
                <a:schemeClr val="dk1"/>
              </a:buClr>
              <a:buSzPts val="2400"/>
              <a:buFont typeface="Gill Sans"/>
              <a:buChar char="•"/>
            </a:pPr>
            <a:r>
              <a:rPr lang="en-US" sz="2400"/>
              <a:t>Approximately ½ way in the 1</a:t>
            </a:r>
            <a:r>
              <a:rPr baseline="30000" lang="en-US" sz="2400"/>
              <a:t>st</a:t>
            </a:r>
            <a:r>
              <a:rPr lang="en-US" sz="2400"/>
              <a:t> half</a:t>
            </a:r>
            <a:endParaRPr sz="2400"/>
          </a:p>
          <a:p>
            <a:pPr indent="-152400" lvl="1" marL="385762" rtl="0" algn="l">
              <a:lnSpc>
                <a:spcPct val="90000"/>
              </a:lnSpc>
              <a:spcBef>
                <a:spcPts val="281"/>
              </a:spcBef>
              <a:spcAft>
                <a:spcPts val="0"/>
              </a:spcAft>
              <a:buClr>
                <a:schemeClr val="dk1"/>
              </a:buClr>
              <a:buSzPts val="2400"/>
              <a:buFont typeface="Gill Sans"/>
              <a:buChar char="•"/>
            </a:pPr>
            <a:r>
              <a:rPr lang="en-US" sz="2400"/>
              <a:t>Halftime</a:t>
            </a:r>
            <a:endParaRPr sz="2400"/>
          </a:p>
          <a:p>
            <a:pPr indent="-152400" lvl="1" marL="385762" rtl="0" algn="l">
              <a:lnSpc>
                <a:spcPct val="90000"/>
              </a:lnSpc>
              <a:spcBef>
                <a:spcPts val="281"/>
              </a:spcBef>
              <a:spcAft>
                <a:spcPts val="0"/>
              </a:spcAft>
              <a:buClr>
                <a:schemeClr val="dk1"/>
              </a:buClr>
              <a:buSzPts val="2400"/>
              <a:buFont typeface="Gill Sans"/>
              <a:buChar char="•"/>
            </a:pPr>
            <a:r>
              <a:rPr lang="en-US" sz="2400"/>
              <a:t>Approximately ½ way in the 2</a:t>
            </a:r>
            <a:r>
              <a:rPr baseline="30000" lang="en-US" sz="2400"/>
              <a:t>nd</a:t>
            </a:r>
            <a:r>
              <a:rPr lang="en-US" sz="2400"/>
              <a:t> half</a:t>
            </a:r>
            <a:endParaRPr sz="2400"/>
          </a:p>
          <a:p>
            <a:pPr indent="-152400" lvl="1" marL="385762" rtl="0" algn="l">
              <a:lnSpc>
                <a:spcPct val="90000"/>
              </a:lnSpc>
              <a:spcBef>
                <a:spcPts val="281"/>
              </a:spcBef>
              <a:spcAft>
                <a:spcPts val="0"/>
              </a:spcAft>
              <a:buClr>
                <a:schemeClr val="dk1"/>
              </a:buClr>
              <a:buSzPts val="2400"/>
              <a:buFont typeface="Gill Sans"/>
              <a:buChar char="•"/>
            </a:pPr>
            <a:r>
              <a:rPr lang="en-US" sz="2400"/>
              <a:t>Injury</a:t>
            </a:r>
            <a:endParaRPr sz="2400"/>
          </a:p>
          <a:p>
            <a:pPr indent="-152400" lvl="1" marL="385762" rtl="0" algn="l">
              <a:lnSpc>
                <a:spcPct val="90000"/>
              </a:lnSpc>
              <a:spcBef>
                <a:spcPts val="281"/>
              </a:spcBef>
              <a:spcAft>
                <a:spcPts val="0"/>
              </a:spcAft>
              <a:buClr>
                <a:schemeClr val="dk1"/>
              </a:buClr>
              <a:buSzPts val="2400"/>
              <a:buFont typeface="Gill Sans"/>
              <a:buChar char="•"/>
            </a:pPr>
            <a:r>
              <a:rPr lang="en-US" sz="2400"/>
              <a:t>There will be NO monitored/free substitutions in this tournament!</a:t>
            </a:r>
            <a:endParaRPr sz="2400"/>
          </a:p>
          <a:p>
            <a:pPr indent="-28575" lvl="0" marL="128587" rtl="0" algn="l">
              <a:lnSpc>
                <a:spcPct val="90000"/>
              </a:lnSpc>
              <a:spcBef>
                <a:spcPts val="563"/>
              </a:spcBef>
              <a:spcAft>
                <a:spcPts val="0"/>
              </a:spcAft>
              <a:buClr>
                <a:schemeClr val="dk1"/>
              </a:buClr>
              <a:buSzPts val="1575"/>
              <a:buNone/>
            </a:pPr>
            <a:r>
              <a:t/>
            </a:r>
            <a:endParaRPr sz="2400"/>
          </a:p>
        </p:txBody>
      </p:sp>
      <p:pic>
        <p:nvPicPr>
          <p:cNvPr id="131" name="Google Shape;131;g225cc66b377_0_13"/>
          <p:cNvPicPr preferRelativeResize="0"/>
          <p:nvPr/>
        </p:nvPicPr>
        <p:blipFill>
          <a:blip r:embed="rId3">
            <a:alphaModFix/>
          </a:blip>
          <a:stretch>
            <a:fillRect/>
          </a:stretch>
        </p:blipFill>
        <p:spPr>
          <a:xfrm>
            <a:off x="0" y="0"/>
            <a:ext cx="1690699" cy="169521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225cc66b377_0_19"/>
          <p:cNvSpPr txBox="1"/>
          <p:nvPr>
            <p:ph type="title"/>
          </p:nvPr>
        </p:nvSpPr>
        <p:spPr>
          <a:xfrm>
            <a:off x="1690692" y="365129"/>
            <a:ext cx="96630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FF"/>
              </a:buClr>
              <a:buSzPts val="4400"/>
              <a:buFont typeface="Arial"/>
              <a:buNone/>
            </a:pPr>
            <a:r>
              <a:rPr b="1" lang="en-US" sz="4400">
                <a:solidFill>
                  <a:srgbClr val="0000FF"/>
                </a:solidFill>
                <a:latin typeface="Arial"/>
                <a:ea typeface="Arial"/>
                <a:cs typeface="Arial"/>
                <a:sym typeface="Arial"/>
              </a:rPr>
              <a:t>Substitutions</a:t>
            </a:r>
            <a:endParaRPr/>
          </a:p>
        </p:txBody>
      </p:sp>
      <p:sp>
        <p:nvSpPr>
          <p:cNvPr id="137" name="Google Shape;137;g225cc66b377_0_1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152400" lvl="0" marL="128587" rtl="0" algn="l">
              <a:lnSpc>
                <a:spcPct val="90000"/>
              </a:lnSpc>
              <a:spcBef>
                <a:spcPts val="0"/>
              </a:spcBef>
              <a:spcAft>
                <a:spcPts val="0"/>
              </a:spcAft>
              <a:buClr>
                <a:schemeClr val="dk1"/>
              </a:buClr>
              <a:buSzPts val="2400"/>
              <a:buChar char="•"/>
            </a:pPr>
            <a:r>
              <a:rPr lang="en-US" sz="2400"/>
              <a:t>16U &amp; 19U will be substituting using 6 periods:</a:t>
            </a:r>
            <a:endParaRPr sz="2400"/>
          </a:p>
          <a:p>
            <a:pPr indent="0" lvl="0" marL="0" rtl="0" algn="l">
              <a:lnSpc>
                <a:spcPct val="90000"/>
              </a:lnSpc>
              <a:spcBef>
                <a:spcPts val="563"/>
              </a:spcBef>
              <a:spcAft>
                <a:spcPts val="0"/>
              </a:spcAft>
              <a:buClr>
                <a:schemeClr val="dk1"/>
              </a:buClr>
              <a:buSzPts val="2800"/>
              <a:buNone/>
            </a:pPr>
            <a:r>
              <a:t/>
            </a:r>
            <a:endParaRPr sz="2400"/>
          </a:p>
          <a:p>
            <a:pPr indent="-152400" lvl="1" marL="385762" rtl="0" algn="l">
              <a:lnSpc>
                <a:spcPct val="90000"/>
              </a:lnSpc>
              <a:spcBef>
                <a:spcPts val="281"/>
              </a:spcBef>
              <a:spcAft>
                <a:spcPts val="0"/>
              </a:spcAft>
              <a:buClr>
                <a:schemeClr val="dk1"/>
              </a:buClr>
              <a:buSzPts val="2400"/>
              <a:buChar char="•"/>
            </a:pPr>
            <a:r>
              <a:rPr lang="en-US" sz="2400"/>
              <a:t>Approximately 1/3 way in the 1</a:t>
            </a:r>
            <a:r>
              <a:rPr baseline="30000" lang="en-US" sz="2400"/>
              <a:t>st</a:t>
            </a:r>
            <a:r>
              <a:rPr lang="en-US" sz="2400"/>
              <a:t> half</a:t>
            </a:r>
            <a:endParaRPr sz="2400"/>
          </a:p>
          <a:p>
            <a:pPr indent="-152400" lvl="1" marL="385762" rtl="0" algn="l">
              <a:lnSpc>
                <a:spcPct val="90000"/>
              </a:lnSpc>
              <a:spcBef>
                <a:spcPts val="281"/>
              </a:spcBef>
              <a:spcAft>
                <a:spcPts val="0"/>
              </a:spcAft>
              <a:buClr>
                <a:schemeClr val="dk1"/>
              </a:buClr>
              <a:buSzPts val="2400"/>
              <a:buChar char="•"/>
            </a:pPr>
            <a:r>
              <a:rPr lang="en-US" sz="2400"/>
              <a:t>Approximately 2/3 way in the 1</a:t>
            </a:r>
            <a:r>
              <a:rPr baseline="30000" lang="en-US" sz="2400"/>
              <a:t>st</a:t>
            </a:r>
            <a:r>
              <a:rPr lang="en-US" sz="2400"/>
              <a:t> half</a:t>
            </a:r>
            <a:endParaRPr sz="2400"/>
          </a:p>
          <a:p>
            <a:pPr indent="-152400" lvl="1" marL="385762" rtl="0" algn="l">
              <a:lnSpc>
                <a:spcPct val="90000"/>
              </a:lnSpc>
              <a:spcBef>
                <a:spcPts val="281"/>
              </a:spcBef>
              <a:spcAft>
                <a:spcPts val="0"/>
              </a:spcAft>
              <a:buClr>
                <a:schemeClr val="dk1"/>
              </a:buClr>
              <a:buSzPts val="2400"/>
              <a:buChar char="•"/>
            </a:pPr>
            <a:r>
              <a:rPr lang="en-US" sz="2400"/>
              <a:t>Halftime</a:t>
            </a:r>
            <a:endParaRPr sz="2400"/>
          </a:p>
          <a:p>
            <a:pPr indent="-152400" lvl="1" marL="385762" rtl="0" algn="l">
              <a:lnSpc>
                <a:spcPct val="90000"/>
              </a:lnSpc>
              <a:spcBef>
                <a:spcPts val="281"/>
              </a:spcBef>
              <a:spcAft>
                <a:spcPts val="0"/>
              </a:spcAft>
              <a:buClr>
                <a:schemeClr val="dk1"/>
              </a:buClr>
              <a:buSzPts val="2400"/>
              <a:buChar char="•"/>
            </a:pPr>
            <a:r>
              <a:rPr lang="en-US" sz="2400"/>
              <a:t>Approximately 1/3 way in the 2</a:t>
            </a:r>
            <a:r>
              <a:rPr baseline="30000" lang="en-US" sz="2400"/>
              <a:t>nd</a:t>
            </a:r>
            <a:r>
              <a:rPr lang="en-US" sz="2400"/>
              <a:t> half</a:t>
            </a:r>
            <a:endParaRPr sz="2400"/>
          </a:p>
          <a:p>
            <a:pPr indent="-152400" lvl="1" marL="385762" rtl="0" algn="l">
              <a:lnSpc>
                <a:spcPct val="90000"/>
              </a:lnSpc>
              <a:spcBef>
                <a:spcPts val="281"/>
              </a:spcBef>
              <a:spcAft>
                <a:spcPts val="0"/>
              </a:spcAft>
              <a:buClr>
                <a:schemeClr val="dk1"/>
              </a:buClr>
              <a:buSzPts val="2400"/>
              <a:buChar char="•"/>
            </a:pPr>
            <a:r>
              <a:rPr lang="en-US" sz="2400"/>
              <a:t>Approximately 2/3 way in the 2</a:t>
            </a:r>
            <a:r>
              <a:rPr baseline="30000" lang="en-US" sz="2400"/>
              <a:t>nd  </a:t>
            </a:r>
            <a:r>
              <a:rPr lang="en-US" sz="2400"/>
              <a:t>half</a:t>
            </a:r>
            <a:endParaRPr sz="2400"/>
          </a:p>
          <a:p>
            <a:pPr indent="-152400" lvl="1" marL="385762" rtl="0" algn="l">
              <a:lnSpc>
                <a:spcPct val="90000"/>
              </a:lnSpc>
              <a:spcBef>
                <a:spcPts val="281"/>
              </a:spcBef>
              <a:spcAft>
                <a:spcPts val="0"/>
              </a:spcAft>
              <a:buClr>
                <a:schemeClr val="dk1"/>
              </a:buClr>
              <a:buSzPts val="2400"/>
              <a:buChar char="•"/>
            </a:pPr>
            <a:r>
              <a:rPr lang="en-US" sz="2400"/>
              <a:t>Injury</a:t>
            </a:r>
            <a:endParaRPr sz="2400"/>
          </a:p>
          <a:p>
            <a:pPr indent="-152400" lvl="1" marL="385762" rtl="0" algn="l">
              <a:lnSpc>
                <a:spcPct val="90000"/>
              </a:lnSpc>
              <a:spcBef>
                <a:spcPts val="281"/>
              </a:spcBef>
              <a:spcAft>
                <a:spcPts val="0"/>
              </a:spcAft>
              <a:buClr>
                <a:schemeClr val="dk1"/>
              </a:buClr>
              <a:buSzPts val="2400"/>
              <a:buChar char="•"/>
            </a:pPr>
            <a:r>
              <a:rPr lang="en-US" sz="2400"/>
              <a:t>There will be NO monitored/free substitutions in this tournament!</a:t>
            </a:r>
            <a:endParaRPr sz="2400"/>
          </a:p>
        </p:txBody>
      </p:sp>
      <p:pic>
        <p:nvPicPr>
          <p:cNvPr id="138" name="Google Shape;138;g225cc66b377_0_19"/>
          <p:cNvPicPr preferRelativeResize="0"/>
          <p:nvPr/>
        </p:nvPicPr>
        <p:blipFill>
          <a:blip r:embed="rId3">
            <a:alphaModFix/>
          </a:blip>
          <a:stretch>
            <a:fillRect/>
          </a:stretch>
        </p:blipFill>
        <p:spPr>
          <a:xfrm>
            <a:off x="0" y="0"/>
            <a:ext cx="1690699" cy="169521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0"/>
          <p:cNvSpPr txBox="1"/>
          <p:nvPr>
            <p:ph type="title"/>
          </p:nvPr>
        </p:nvSpPr>
        <p:spPr>
          <a:xfrm>
            <a:off x="1690692" y="365129"/>
            <a:ext cx="966310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FF"/>
              </a:buClr>
              <a:buSzPts val="4400"/>
              <a:buFont typeface="Arial"/>
              <a:buNone/>
            </a:pPr>
            <a:r>
              <a:rPr b="1" lang="en-US" sz="4400">
                <a:solidFill>
                  <a:srgbClr val="0000FF"/>
                </a:solidFill>
                <a:latin typeface="Arial"/>
                <a:ea typeface="Arial"/>
                <a:cs typeface="Arial"/>
                <a:sym typeface="Arial"/>
              </a:rPr>
              <a:t>Game Format</a:t>
            </a:r>
            <a:endParaRPr sz="3600">
              <a:solidFill>
                <a:srgbClr val="0000FF"/>
              </a:solidFill>
              <a:latin typeface="Arial"/>
              <a:ea typeface="Arial"/>
              <a:cs typeface="Arial"/>
              <a:sym typeface="Arial"/>
            </a:endParaRPr>
          </a:p>
        </p:txBody>
      </p:sp>
      <p:sp>
        <p:nvSpPr>
          <p:cNvPr id="145" name="Google Shape;145;p10"/>
          <p:cNvSpPr txBox="1"/>
          <p:nvPr/>
        </p:nvSpPr>
        <p:spPr>
          <a:xfrm>
            <a:off x="838200" y="1690692"/>
            <a:ext cx="10515600" cy="4486271"/>
          </a:xfrm>
          <a:prstGeom prst="rect">
            <a:avLst/>
          </a:prstGeom>
          <a:noFill/>
          <a:ln>
            <a:noFill/>
          </a:ln>
        </p:spPr>
        <p:txBody>
          <a:bodyPr anchorCtr="0" anchor="t" bIns="45700" lIns="91425" spcFirstLastPara="1" rIns="91425" wrap="square" tIns="45700">
            <a:normAutofit/>
          </a:bodyPr>
          <a:lstStyle/>
          <a:p>
            <a:pPr indent="-207963" lvl="0" marL="233363" marR="0" rtl="0" algn="l">
              <a:lnSpc>
                <a:spcPct val="90000"/>
              </a:lnSpc>
              <a:spcBef>
                <a:spcPts val="0"/>
              </a:spcBef>
              <a:spcAft>
                <a:spcPts val="0"/>
              </a:spcAft>
              <a:buClr>
                <a:schemeClr val="dk1"/>
              </a:buClr>
              <a:buSzPts val="2400"/>
              <a:buFont typeface="Gill Sans"/>
              <a:buChar char="•"/>
            </a:pPr>
            <a:r>
              <a:rPr i="0" lang="en-US" sz="2400" u="none" cap="none" strike="noStrike">
                <a:solidFill>
                  <a:schemeClr val="dk1"/>
                </a:solidFill>
                <a:latin typeface="Gill Sans"/>
                <a:ea typeface="Gill Sans"/>
                <a:cs typeface="Gill Sans"/>
                <a:sym typeface="Gill Sans"/>
              </a:rPr>
              <a:t>All Teams must check in at the field 30 minutes prior to the start of the game. </a:t>
            </a:r>
            <a:endParaRPr sz="2400">
              <a:latin typeface="Gill Sans"/>
              <a:ea typeface="Gill Sans"/>
              <a:cs typeface="Gill Sans"/>
              <a:sym typeface="Gill Sans"/>
            </a:endParaRPr>
          </a:p>
          <a:p>
            <a:pPr indent="-207963" lvl="0" marL="233363" marR="0" rtl="0" algn="l">
              <a:lnSpc>
                <a:spcPct val="90000"/>
              </a:lnSpc>
              <a:spcBef>
                <a:spcPts val="563"/>
              </a:spcBef>
              <a:spcAft>
                <a:spcPts val="0"/>
              </a:spcAft>
              <a:buClr>
                <a:schemeClr val="dk1"/>
              </a:buClr>
              <a:buSzPts val="2400"/>
              <a:buFont typeface="Gill Sans"/>
              <a:buChar char="•"/>
            </a:pPr>
            <a:r>
              <a:rPr i="0" lang="en-US" sz="2400" u="none" cap="none" strike="noStrike">
                <a:solidFill>
                  <a:schemeClr val="dk1"/>
                </a:solidFill>
                <a:latin typeface="Gill Sans"/>
                <a:ea typeface="Gill Sans"/>
                <a:cs typeface="Gill Sans"/>
                <a:sym typeface="Gill Sans"/>
              </a:rPr>
              <a:t>All players must play at least 50% of the game. ALL players must play 75 % before ANY player plays 100 %. </a:t>
            </a:r>
            <a:endParaRPr i="0" sz="2400" u="none" cap="none" strike="noStrike">
              <a:solidFill>
                <a:schemeClr val="dk1"/>
              </a:solidFill>
              <a:latin typeface="Gill Sans"/>
              <a:ea typeface="Gill Sans"/>
              <a:cs typeface="Gill Sans"/>
              <a:sym typeface="Gill Sans"/>
            </a:endParaRPr>
          </a:p>
          <a:p>
            <a:pPr indent="-207963" lvl="0" marL="233363" marR="0" rtl="0" algn="l">
              <a:lnSpc>
                <a:spcPct val="90000"/>
              </a:lnSpc>
              <a:spcBef>
                <a:spcPts val="563"/>
              </a:spcBef>
              <a:spcAft>
                <a:spcPts val="0"/>
              </a:spcAft>
              <a:buClr>
                <a:schemeClr val="dk1"/>
              </a:buClr>
              <a:buSzPts val="2400"/>
              <a:buFont typeface="Gill Sans"/>
              <a:buChar char="•"/>
            </a:pPr>
            <a:r>
              <a:rPr i="0" lang="en-US" sz="2400" u="none" cap="none" strike="noStrike">
                <a:solidFill>
                  <a:schemeClr val="dk1"/>
                </a:solidFill>
                <a:latin typeface="Gill Sans"/>
                <a:ea typeface="Gill Sans"/>
                <a:cs typeface="Gill Sans"/>
                <a:sym typeface="Gill Sans"/>
              </a:rPr>
              <a:t>At the conclusion of the game, each Head Coach must meet with the match referees and verify the final game results and sign the game card before it is submitted to the tournament scoring staff. </a:t>
            </a:r>
            <a:endParaRPr sz="2400">
              <a:latin typeface="Gill Sans"/>
              <a:ea typeface="Gill Sans"/>
              <a:cs typeface="Gill Sans"/>
              <a:sym typeface="Gill Sans"/>
            </a:endParaRPr>
          </a:p>
          <a:p>
            <a:pPr indent="-207963" lvl="0" marL="233363" marR="0" rtl="0" algn="l">
              <a:lnSpc>
                <a:spcPct val="90000"/>
              </a:lnSpc>
              <a:spcBef>
                <a:spcPts val="563"/>
              </a:spcBef>
              <a:spcAft>
                <a:spcPts val="0"/>
              </a:spcAft>
              <a:buClr>
                <a:schemeClr val="dk1"/>
              </a:buClr>
              <a:buSzPts val="2400"/>
              <a:buFont typeface="Gill Sans"/>
              <a:buChar char="•"/>
            </a:pPr>
            <a:r>
              <a:rPr i="0" lang="en-US" sz="2400" u="none" cap="none" strike="noStrike">
                <a:solidFill>
                  <a:schemeClr val="dk1"/>
                </a:solidFill>
                <a:latin typeface="Gill Sans"/>
                <a:ea typeface="Gill Sans"/>
                <a:cs typeface="Gill Sans"/>
                <a:sym typeface="Gill Sans"/>
              </a:rPr>
              <a:t>Coed teams will play in the boy’s divisions</a:t>
            </a:r>
            <a:endParaRPr sz="2400">
              <a:latin typeface="Gill Sans"/>
              <a:ea typeface="Gill Sans"/>
              <a:cs typeface="Gill Sans"/>
              <a:sym typeface="Gill Sans"/>
            </a:endParaRPr>
          </a:p>
        </p:txBody>
      </p:sp>
      <p:pic>
        <p:nvPicPr>
          <p:cNvPr id="146" name="Google Shape;146;p10"/>
          <p:cNvPicPr preferRelativeResize="0"/>
          <p:nvPr/>
        </p:nvPicPr>
        <p:blipFill>
          <a:blip r:embed="rId3">
            <a:alphaModFix/>
          </a:blip>
          <a:stretch>
            <a:fillRect/>
          </a:stretch>
        </p:blipFill>
        <p:spPr>
          <a:xfrm>
            <a:off x="0" y="0"/>
            <a:ext cx="1690699" cy="169521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1"/>
          <p:cNvSpPr txBox="1"/>
          <p:nvPr>
            <p:ph type="title"/>
          </p:nvPr>
        </p:nvSpPr>
        <p:spPr>
          <a:xfrm>
            <a:off x="1690692" y="365129"/>
            <a:ext cx="966310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FF"/>
              </a:buClr>
              <a:buSzPts val="4400"/>
              <a:buFont typeface="Arial"/>
              <a:buNone/>
            </a:pPr>
            <a:r>
              <a:rPr b="1" lang="en-US" sz="4400">
                <a:solidFill>
                  <a:srgbClr val="0000FF"/>
                </a:solidFill>
                <a:latin typeface="Arial"/>
                <a:ea typeface="Arial"/>
                <a:cs typeface="Arial"/>
                <a:sym typeface="Arial"/>
              </a:rPr>
              <a:t>Coaches</a:t>
            </a:r>
            <a:endParaRPr/>
          </a:p>
        </p:txBody>
      </p:sp>
      <p:sp>
        <p:nvSpPr>
          <p:cNvPr id="153" name="Google Shape;153;p11"/>
          <p:cNvSpPr txBox="1"/>
          <p:nvPr/>
        </p:nvSpPr>
        <p:spPr>
          <a:xfrm>
            <a:off x="685800" y="1838328"/>
            <a:ext cx="10515600" cy="4486272"/>
          </a:xfrm>
          <a:prstGeom prst="rect">
            <a:avLst/>
          </a:prstGeom>
          <a:noFill/>
          <a:ln>
            <a:noFill/>
          </a:ln>
        </p:spPr>
        <p:txBody>
          <a:bodyPr anchorCtr="0" anchor="t" bIns="45700" lIns="91425" spcFirstLastPara="1" rIns="91425" wrap="square" tIns="45700">
            <a:noAutofit/>
          </a:bodyPr>
          <a:lstStyle/>
          <a:p>
            <a:pPr indent="-239713" lvl="0" marL="233363" marR="0" rtl="0" algn="l">
              <a:lnSpc>
                <a:spcPct val="90000"/>
              </a:lnSpc>
              <a:spcBef>
                <a:spcPts val="0"/>
              </a:spcBef>
              <a:spcAft>
                <a:spcPts val="0"/>
              </a:spcAft>
              <a:buClr>
                <a:schemeClr val="dk1"/>
              </a:buClr>
              <a:buSzPts val="2100"/>
              <a:buFont typeface="Gill Sans"/>
              <a:buChar char="●"/>
            </a:pPr>
            <a:r>
              <a:rPr i="0" lang="en-US" sz="2100" u="none" cap="none" strike="noStrike">
                <a:solidFill>
                  <a:schemeClr val="dk1"/>
                </a:solidFill>
                <a:latin typeface="Gill Sans"/>
                <a:ea typeface="Gill Sans"/>
                <a:cs typeface="Gill Sans"/>
                <a:sym typeface="Gill Sans"/>
              </a:rPr>
              <a:t>Each team must have one and only one Head Coach and one Assistant Coach. </a:t>
            </a:r>
            <a:endParaRPr sz="1500">
              <a:latin typeface="Gill Sans"/>
              <a:ea typeface="Gill Sans"/>
              <a:cs typeface="Gill Sans"/>
              <a:sym typeface="Gill Sans"/>
            </a:endParaRPr>
          </a:p>
          <a:p>
            <a:pPr indent="-239713" lvl="0" marL="233363" marR="0" rtl="0" algn="l">
              <a:lnSpc>
                <a:spcPct val="90000"/>
              </a:lnSpc>
              <a:spcBef>
                <a:spcPts val="563"/>
              </a:spcBef>
              <a:spcAft>
                <a:spcPts val="0"/>
              </a:spcAft>
              <a:buClr>
                <a:schemeClr val="dk1"/>
              </a:buClr>
              <a:buSzPts val="2100"/>
              <a:buFont typeface="Gill Sans"/>
              <a:buChar char="●"/>
            </a:pPr>
            <a:r>
              <a:rPr i="0" lang="en-US" sz="2100" u="none" cap="none" strike="noStrike">
                <a:solidFill>
                  <a:schemeClr val="dk1"/>
                </a:solidFill>
                <a:latin typeface="Gill Sans"/>
                <a:ea typeface="Gill Sans"/>
                <a:cs typeface="Gill Sans"/>
                <a:sym typeface="Gill Sans"/>
              </a:rPr>
              <a:t>Each Coach (Head Coach and Assistant Coach) must: </a:t>
            </a:r>
            <a:endParaRPr sz="1500">
              <a:latin typeface="Gill Sans"/>
              <a:ea typeface="Gill Sans"/>
              <a:cs typeface="Gill Sans"/>
              <a:sym typeface="Gill Sans"/>
            </a:endParaRPr>
          </a:p>
          <a:p>
            <a:pPr indent="-206375" lvl="1" marL="457200" marR="0" rtl="0" algn="l">
              <a:lnSpc>
                <a:spcPct val="90000"/>
              </a:lnSpc>
              <a:spcBef>
                <a:spcPts val="281"/>
              </a:spcBef>
              <a:spcAft>
                <a:spcPts val="0"/>
              </a:spcAft>
              <a:buClr>
                <a:schemeClr val="dk1"/>
              </a:buClr>
              <a:buSzPts val="1900"/>
              <a:buFont typeface="Gill Sans"/>
              <a:buChar char="○"/>
            </a:pPr>
            <a:r>
              <a:rPr i="0" lang="en-US" sz="1900" u="none" cap="none" strike="noStrike">
                <a:solidFill>
                  <a:schemeClr val="dk1"/>
                </a:solidFill>
                <a:latin typeface="Gill Sans"/>
                <a:ea typeface="Gill Sans"/>
                <a:cs typeface="Gill Sans"/>
                <a:sym typeface="Gill Sans"/>
              </a:rPr>
              <a:t>Be a registered volunteer in SportsConnect (Each coach must provide their AYSO Identification Number) </a:t>
            </a:r>
            <a:endParaRPr sz="1500">
              <a:latin typeface="Gill Sans"/>
              <a:ea typeface="Gill Sans"/>
              <a:cs typeface="Gill Sans"/>
              <a:sym typeface="Gill Sans"/>
            </a:endParaRPr>
          </a:p>
          <a:p>
            <a:pPr indent="-206375" lvl="1" marL="457200" marR="0" rtl="0" algn="l">
              <a:lnSpc>
                <a:spcPct val="90000"/>
              </a:lnSpc>
              <a:spcBef>
                <a:spcPts val="281"/>
              </a:spcBef>
              <a:spcAft>
                <a:spcPts val="0"/>
              </a:spcAft>
              <a:buClr>
                <a:schemeClr val="dk1"/>
              </a:buClr>
              <a:buSzPts val="1900"/>
              <a:buFont typeface="Gill Sans"/>
              <a:buChar char="○"/>
            </a:pPr>
            <a:r>
              <a:rPr i="0" lang="en-US" sz="1900" u="none" cap="none" strike="noStrike">
                <a:solidFill>
                  <a:schemeClr val="dk1"/>
                </a:solidFill>
                <a:latin typeface="Gill Sans"/>
                <a:ea typeface="Gill Sans"/>
                <a:cs typeface="Gill Sans"/>
                <a:sym typeface="Gill Sans"/>
              </a:rPr>
              <a:t>Complete Safe-Haven, SafeSport, CDC Concussion Awareness Training for the 202</a:t>
            </a:r>
            <a:r>
              <a:rPr lang="en-US" sz="1900">
                <a:solidFill>
                  <a:schemeClr val="dk1"/>
                </a:solidFill>
                <a:latin typeface="Gill Sans"/>
                <a:ea typeface="Gill Sans"/>
                <a:cs typeface="Gill Sans"/>
                <a:sym typeface="Gill Sans"/>
              </a:rPr>
              <a:t>2</a:t>
            </a:r>
            <a:r>
              <a:rPr i="0" lang="en-US" sz="1900" u="none" cap="none" strike="noStrike">
                <a:solidFill>
                  <a:schemeClr val="dk1"/>
                </a:solidFill>
                <a:latin typeface="Gill Sans"/>
                <a:ea typeface="Gill Sans"/>
                <a:cs typeface="Gill Sans"/>
                <a:sym typeface="Gill Sans"/>
              </a:rPr>
              <a:t>/202</a:t>
            </a:r>
            <a:r>
              <a:rPr lang="en-US" sz="1900">
                <a:solidFill>
                  <a:schemeClr val="dk1"/>
                </a:solidFill>
                <a:latin typeface="Gill Sans"/>
                <a:ea typeface="Gill Sans"/>
                <a:cs typeface="Gill Sans"/>
                <a:sym typeface="Gill Sans"/>
              </a:rPr>
              <a:t>3</a:t>
            </a:r>
            <a:r>
              <a:rPr i="0" lang="en-US" sz="1900" u="none" cap="none" strike="noStrike">
                <a:solidFill>
                  <a:schemeClr val="dk1"/>
                </a:solidFill>
                <a:latin typeface="Gill Sans"/>
                <a:ea typeface="Gill Sans"/>
                <a:cs typeface="Gill Sans"/>
                <a:sym typeface="Gill Sans"/>
              </a:rPr>
              <a:t> soccer year (annual requirement). </a:t>
            </a:r>
            <a:endParaRPr i="0" sz="1900" u="none" cap="none" strike="noStrike">
              <a:solidFill>
                <a:schemeClr val="dk1"/>
              </a:solidFill>
              <a:latin typeface="Gill Sans"/>
              <a:ea typeface="Gill Sans"/>
              <a:cs typeface="Gill Sans"/>
              <a:sym typeface="Gill Sans"/>
            </a:endParaRPr>
          </a:p>
          <a:p>
            <a:pPr indent="-206375" lvl="1" marL="457200" marR="0" rtl="0" algn="l">
              <a:lnSpc>
                <a:spcPct val="90000"/>
              </a:lnSpc>
              <a:spcBef>
                <a:spcPts val="281"/>
              </a:spcBef>
              <a:spcAft>
                <a:spcPts val="0"/>
              </a:spcAft>
              <a:buClr>
                <a:schemeClr val="dk1"/>
              </a:buClr>
              <a:buSzPts val="1900"/>
              <a:buFont typeface="Gill Sans"/>
              <a:buChar char="○"/>
            </a:pPr>
            <a:r>
              <a:rPr i="0" lang="en-US" sz="1900" u="none" cap="none" strike="noStrike">
                <a:solidFill>
                  <a:schemeClr val="dk1"/>
                </a:solidFill>
                <a:latin typeface="Gill Sans"/>
                <a:ea typeface="Gill Sans"/>
                <a:cs typeface="Gill Sans"/>
                <a:sym typeface="Gill Sans"/>
              </a:rPr>
              <a:t>Sudden Cardiac training</a:t>
            </a:r>
            <a:endParaRPr i="0" sz="1900" u="none" cap="none" strike="noStrike">
              <a:solidFill>
                <a:schemeClr val="dk1"/>
              </a:solidFill>
              <a:latin typeface="Gill Sans"/>
              <a:ea typeface="Gill Sans"/>
              <a:cs typeface="Gill Sans"/>
              <a:sym typeface="Gill Sans"/>
            </a:endParaRPr>
          </a:p>
          <a:p>
            <a:pPr indent="-206375" lvl="1" marL="457200" marR="0" rtl="0" algn="l">
              <a:lnSpc>
                <a:spcPct val="90000"/>
              </a:lnSpc>
              <a:spcBef>
                <a:spcPts val="281"/>
              </a:spcBef>
              <a:spcAft>
                <a:spcPts val="0"/>
              </a:spcAft>
              <a:buClr>
                <a:schemeClr val="dk1"/>
              </a:buClr>
              <a:buSzPts val="1900"/>
              <a:buFont typeface="Gill Sans"/>
              <a:buChar char="○"/>
            </a:pPr>
            <a:r>
              <a:rPr i="0" lang="en-US" sz="1900" u="none" cap="none" strike="noStrike">
                <a:solidFill>
                  <a:schemeClr val="dk1"/>
                </a:solidFill>
                <a:latin typeface="Gill Sans"/>
                <a:ea typeface="Gill Sans"/>
                <a:cs typeface="Gill Sans"/>
                <a:sym typeface="Gill Sans"/>
              </a:rPr>
              <a:t>Have the appropriate level of AYSO Coach Training </a:t>
            </a:r>
            <a:endParaRPr sz="1500">
              <a:latin typeface="Gill Sans"/>
              <a:ea typeface="Gill Sans"/>
              <a:cs typeface="Gill Sans"/>
              <a:sym typeface="Gill Sans"/>
            </a:endParaRPr>
          </a:p>
          <a:p>
            <a:pPr indent="-239713" lvl="0" marL="233363" marR="0" rtl="0" algn="l">
              <a:lnSpc>
                <a:spcPct val="90000"/>
              </a:lnSpc>
              <a:spcBef>
                <a:spcPts val="563"/>
              </a:spcBef>
              <a:spcAft>
                <a:spcPts val="0"/>
              </a:spcAft>
              <a:buClr>
                <a:schemeClr val="dk1"/>
              </a:buClr>
              <a:buSzPts val="1900"/>
              <a:buFont typeface="Gill Sans"/>
              <a:buChar char="●"/>
            </a:pPr>
            <a:r>
              <a:rPr i="0" lang="en-US" sz="1900" u="none" cap="none" strike="noStrike">
                <a:solidFill>
                  <a:schemeClr val="dk1"/>
                </a:solidFill>
                <a:latin typeface="Gill Sans"/>
                <a:ea typeface="Gill Sans"/>
                <a:cs typeface="Gill Sans"/>
                <a:sym typeface="Gill Sans"/>
              </a:rPr>
              <a:t>Only the Head Coach and Assistant Coach may be present in the coaching area. </a:t>
            </a:r>
            <a:endParaRPr sz="1500">
              <a:latin typeface="Gill Sans"/>
              <a:ea typeface="Gill Sans"/>
              <a:cs typeface="Gill Sans"/>
              <a:sym typeface="Gill Sans"/>
            </a:endParaRPr>
          </a:p>
          <a:p>
            <a:pPr indent="-206375" lvl="1" marL="457200" marR="0" rtl="0" algn="l">
              <a:lnSpc>
                <a:spcPct val="90000"/>
              </a:lnSpc>
              <a:spcBef>
                <a:spcPts val="281"/>
              </a:spcBef>
              <a:spcAft>
                <a:spcPts val="0"/>
              </a:spcAft>
              <a:buClr>
                <a:schemeClr val="dk1"/>
              </a:buClr>
              <a:buSzPts val="1900"/>
              <a:buFont typeface="Gill Sans"/>
              <a:buChar char="○"/>
            </a:pPr>
            <a:r>
              <a:rPr i="0" lang="en-US" sz="1900" u="none" cap="none" strike="noStrike">
                <a:solidFill>
                  <a:schemeClr val="dk1"/>
                </a:solidFill>
                <a:latin typeface="Gill Sans"/>
                <a:ea typeface="Gill Sans"/>
                <a:cs typeface="Gill Sans"/>
                <a:sym typeface="Gill Sans"/>
              </a:rPr>
              <a:t>The Team Manager may be present in the coaching area if either or both of the coaches are not available. </a:t>
            </a:r>
            <a:endParaRPr sz="1500">
              <a:latin typeface="Gill Sans"/>
              <a:ea typeface="Gill Sans"/>
              <a:cs typeface="Gill Sans"/>
              <a:sym typeface="Gill Sans"/>
            </a:endParaRPr>
          </a:p>
          <a:p>
            <a:pPr indent="-206375" lvl="1" marL="457200" marR="0" rtl="0" algn="l">
              <a:lnSpc>
                <a:spcPct val="90000"/>
              </a:lnSpc>
              <a:spcBef>
                <a:spcPts val="281"/>
              </a:spcBef>
              <a:spcAft>
                <a:spcPts val="0"/>
              </a:spcAft>
              <a:buClr>
                <a:schemeClr val="dk1"/>
              </a:buClr>
              <a:buSzPts val="1900"/>
              <a:buFont typeface="Gill Sans"/>
              <a:buChar char="○"/>
            </a:pPr>
            <a:r>
              <a:rPr i="0" lang="en-US" sz="1900" u="none" cap="none" strike="noStrike">
                <a:solidFill>
                  <a:schemeClr val="dk1"/>
                </a:solidFill>
                <a:latin typeface="Gill Sans"/>
                <a:ea typeface="Gill Sans"/>
                <a:cs typeface="Gill Sans"/>
                <a:sym typeface="Gill Sans"/>
              </a:rPr>
              <a:t>Team Managers must have at least 10U or U10 Coach Training and CDC Concussion Awareness Training. </a:t>
            </a:r>
            <a:endParaRPr i="0" sz="2100" u="none" cap="none" strike="noStrike">
              <a:solidFill>
                <a:schemeClr val="dk1"/>
              </a:solidFill>
              <a:latin typeface="Gill Sans"/>
              <a:ea typeface="Gill Sans"/>
              <a:cs typeface="Gill Sans"/>
              <a:sym typeface="Gill Sans"/>
            </a:endParaRPr>
          </a:p>
        </p:txBody>
      </p:sp>
      <p:pic>
        <p:nvPicPr>
          <p:cNvPr id="154" name="Google Shape;154;p11"/>
          <p:cNvPicPr preferRelativeResize="0"/>
          <p:nvPr/>
        </p:nvPicPr>
        <p:blipFill>
          <a:blip r:embed="rId3">
            <a:alphaModFix/>
          </a:blip>
          <a:stretch>
            <a:fillRect/>
          </a:stretch>
        </p:blipFill>
        <p:spPr>
          <a:xfrm>
            <a:off x="0" y="0"/>
            <a:ext cx="1690699" cy="169521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2"/>
          <p:cNvSpPr txBox="1"/>
          <p:nvPr>
            <p:ph type="title"/>
          </p:nvPr>
        </p:nvSpPr>
        <p:spPr>
          <a:xfrm>
            <a:off x="1690692" y="365129"/>
            <a:ext cx="966310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FF"/>
              </a:buClr>
              <a:buSzPts val="4400"/>
              <a:buFont typeface="Arial"/>
              <a:buNone/>
            </a:pPr>
            <a:r>
              <a:rPr b="1" lang="en-US" sz="4400">
                <a:solidFill>
                  <a:srgbClr val="0000FF"/>
                </a:solidFill>
                <a:latin typeface="Arial"/>
                <a:ea typeface="Arial"/>
                <a:cs typeface="Arial"/>
                <a:sym typeface="Arial"/>
              </a:rPr>
              <a:t>Coaches</a:t>
            </a:r>
            <a:endParaRPr sz="3600">
              <a:solidFill>
                <a:srgbClr val="0000FF"/>
              </a:solidFill>
              <a:latin typeface="Arial"/>
              <a:ea typeface="Arial"/>
              <a:cs typeface="Arial"/>
              <a:sym typeface="Arial"/>
            </a:endParaRPr>
          </a:p>
        </p:txBody>
      </p:sp>
      <p:sp>
        <p:nvSpPr>
          <p:cNvPr id="160" name="Google Shape;160;p12"/>
          <p:cNvSpPr txBox="1"/>
          <p:nvPr/>
        </p:nvSpPr>
        <p:spPr>
          <a:xfrm>
            <a:off x="838200" y="1690692"/>
            <a:ext cx="10515600" cy="4486271"/>
          </a:xfrm>
          <a:prstGeom prst="rect">
            <a:avLst/>
          </a:prstGeom>
          <a:noFill/>
          <a:ln>
            <a:noFill/>
          </a:ln>
        </p:spPr>
        <p:txBody>
          <a:bodyPr anchorCtr="0" anchor="t" bIns="45700" lIns="91425" spcFirstLastPara="1" rIns="91425" wrap="square" tIns="45700">
            <a:normAutofit/>
          </a:bodyPr>
          <a:lstStyle/>
          <a:p>
            <a:pPr indent="-207963" lvl="0" marL="233363" marR="0" rtl="0" algn="l">
              <a:lnSpc>
                <a:spcPct val="90000"/>
              </a:lnSpc>
              <a:spcBef>
                <a:spcPts val="0"/>
              </a:spcBef>
              <a:spcAft>
                <a:spcPts val="0"/>
              </a:spcAft>
              <a:buClr>
                <a:schemeClr val="dk1"/>
              </a:buClr>
              <a:buSzPts val="2400"/>
              <a:buFont typeface="Gill Sans"/>
              <a:buChar char="•"/>
            </a:pPr>
            <a:r>
              <a:rPr i="0" lang="en-US" sz="2400" u="none" cap="none" strike="noStrike">
                <a:solidFill>
                  <a:schemeClr val="dk1"/>
                </a:solidFill>
                <a:latin typeface="Gill Sans"/>
                <a:ea typeface="Gill Sans"/>
                <a:cs typeface="Gill Sans"/>
                <a:sym typeface="Gill Sans"/>
              </a:rPr>
              <a:t>Coaches are expected to set the example for their team in exhibiting proper AYSO behavior and Kid Zone behavior. </a:t>
            </a:r>
            <a:endParaRPr sz="2400">
              <a:latin typeface="Gill Sans"/>
              <a:ea typeface="Gill Sans"/>
              <a:cs typeface="Gill Sans"/>
              <a:sym typeface="Gill Sans"/>
            </a:endParaRPr>
          </a:p>
          <a:p>
            <a:pPr indent="-207963" lvl="0" marL="233363" marR="0" rtl="0" algn="l">
              <a:lnSpc>
                <a:spcPct val="90000"/>
              </a:lnSpc>
              <a:spcBef>
                <a:spcPts val="563"/>
              </a:spcBef>
              <a:spcAft>
                <a:spcPts val="0"/>
              </a:spcAft>
              <a:buClr>
                <a:schemeClr val="dk1"/>
              </a:buClr>
              <a:buSzPts val="2400"/>
              <a:buFont typeface="Gill Sans"/>
              <a:buChar char="•"/>
            </a:pPr>
            <a:r>
              <a:rPr i="0" lang="en-US" sz="2400" u="none" cap="none" strike="noStrike">
                <a:solidFill>
                  <a:schemeClr val="dk1"/>
                </a:solidFill>
                <a:latin typeface="Gill Sans"/>
                <a:ea typeface="Gill Sans"/>
                <a:cs typeface="Gill Sans"/>
                <a:sym typeface="Gill Sans"/>
              </a:rPr>
              <a:t>Coaches are expected to remain in the technical area during games and only enter the field of play as requested by the referee. </a:t>
            </a:r>
            <a:endParaRPr sz="2400">
              <a:latin typeface="Gill Sans"/>
              <a:ea typeface="Gill Sans"/>
              <a:cs typeface="Gill Sans"/>
              <a:sym typeface="Gill Sans"/>
            </a:endParaRPr>
          </a:p>
          <a:p>
            <a:pPr indent="-207963" lvl="0" marL="233363" marR="0" rtl="0" algn="l">
              <a:lnSpc>
                <a:spcPct val="90000"/>
              </a:lnSpc>
              <a:spcBef>
                <a:spcPts val="563"/>
              </a:spcBef>
              <a:spcAft>
                <a:spcPts val="0"/>
              </a:spcAft>
              <a:buClr>
                <a:schemeClr val="dk1"/>
              </a:buClr>
              <a:buSzPts val="2400"/>
              <a:buFont typeface="Gill Sans"/>
              <a:buChar char="•"/>
            </a:pPr>
            <a:r>
              <a:rPr i="0" lang="en-US" sz="2400" u="none" cap="none" strike="noStrike">
                <a:solidFill>
                  <a:schemeClr val="dk1"/>
                </a:solidFill>
                <a:latin typeface="Gill Sans"/>
                <a:ea typeface="Gill Sans"/>
                <a:cs typeface="Gill Sans"/>
                <a:sym typeface="Gill Sans"/>
              </a:rPr>
              <a:t>Only adults with tournament credentials will be allowed in the technical area. </a:t>
            </a:r>
            <a:endParaRPr sz="2400">
              <a:latin typeface="Gill Sans"/>
              <a:ea typeface="Gill Sans"/>
              <a:cs typeface="Gill Sans"/>
              <a:sym typeface="Gill Sans"/>
            </a:endParaRPr>
          </a:p>
          <a:p>
            <a:pPr indent="-207963" lvl="0" marL="233363" marR="0" rtl="0" algn="l">
              <a:lnSpc>
                <a:spcPct val="90000"/>
              </a:lnSpc>
              <a:spcBef>
                <a:spcPts val="563"/>
              </a:spcBef>
              <a:spcAft>
                <a:spcPts val="0"/>
              </a:spcAft>
              <a:buClr>
                <a:schemeClr val="dk1"/>
              </a:buClr>
              <a:buSzPts val="2400"/>
              <a:buFont typeface="Gill Sans"/>
              <a:buChar char="•"/>
            </a:pPr>
            <a:r>
              <a:rPr i="0" lang="en-US" sz="2400" u="none" cap="none" strike="noStrike">
                <a:solidFill>
                  <a:schemeClr val="dk1"/>
                </a:solidFill>
                <a:latin typeface="Gill Sans"/>
                <a:ea typeface="Gill Sans"/>
                <a:cs typeface="Gill Sans"/>
                <a:sym typeface="Gill Sans"/>
              </a:rPr>
              <a:t>No more than two adults per team will be allowed in the technical area at any given time. </a:t>
            </a:r>
            <a:endParaRPr sz="2400">
              <a:latin typeface="Gill Sans"/>
              <a:ea typeface="Gill Sans"/>
              <a:cs typeface="Gill Sans"/>
              <a:sym typeface="Gill Sans"/>
            </a:endParaRPr>
          </a:p>
        </p:txBody>
      </p:sp>
      <p:pic>
        <p:nvPicPr>
          <p:cNvPr descr="AYSO_KidsZone_clr.eps" id="161" name="Google Shape;161;p12"/>
          <p:cNvPicPr preferRelativeResize="0"/>
          <p:nvPr/>
        </p:nvPicPr>
        <p:blipFill rotWithShape="1">
          <a:blip r:embed="rId3">
            <a:alphaModFix/>
          </a:blip>
          <a:srcRect b="0" l="0" r="0" t="0"/>
          <a:stretch/>
        </p:blipFill>
        <p:spPr>
          <a:xfrm>
            <a:off x="9982200" y="0"/>
            <a:ext cx="2209800" cy="2209800"/>
          </a:xfrm>
          <a:prstGeom prst="rect">
            <a:avLst/>
          </a:prstGeom>
          <a:noFill/>
          <a:ln>
            <a:noFill/>
          </a:ln>
        </p:spPr>
      </p:pic>
      <p:pic>
        <p:nvPicPr>
          <p:cNvPr id="162" name="Google Shape;162;p12"/>
          <p:cNvPicPr preferRelativeResize="0"/>
          <p:nvPr/>
        </p:nvPicPr>
        <p:blipFill>
          <a:blip r:embed="rId4">
            <a:alphaModFix/>
          </a:blip>
          <a:stretch>
            <a:fillRect/>
          </a:stretch>
        </p:blipFill>
        <p:spPr>
          <a:xfrm>
            <a:off x="0" y="0"/>
            <a:ext cx="1690699" cy="169521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3"/>
          <p:cNvSpPr txBox="1"/>
          <p:nvPr>
            <p:ph type="title"/>
          </p:nvPr>
        </p:nvSpPr>
        <p:spPr>
          <a:xfrm>
            <a:off x="1690692" y="365129"/>
            <a:ext cx="966310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FF"/>
              </a:buClr>
              <a:buSzPts val="4400"/>
              <a:buFont typeface="Arial"/>
              <a:buNone/>
            </a:pPr>
            <a:r>
              <a:rPr b="1" lang="en-US" sz="4400">
                <a:solidFill>
                  <a:srgbClr val="0000FF"/>
                </a:solidFill>
                <a:latin typeface="Arial"/>
                <a:ea typeface="Arial"/>
                <a:cs typeface="Arial"/>
                <a:sym typeface="Arial"/>
              </a:rPr>
              <a:t>Coaches</a:t>
            </a:r>
            <a:endParaRPr sz="3600">
              <a:solidFill>
                <a:srgbClr val="0000FF"/>
              </a:solidFill>
              <a:latin typeface="Arial"/>
              <a:ea typeface="Arial"/>
              <a:cs typeface="Arial"/>
              <a:sym typeface="Arial"/>
            </a:endParaRPr>
          </a:p>
        </p:txBody>
      </p:sp>
      <p:sp>
        <p:nvSpPr>
          <p:cNvPr id="168" name="Google Shape;168;p13"/>
          <p:cNvSpPr txBox="1"/>
          <p:nvPr/>
        </p:nvSpPr>
        <p:spPr>
          <a:xfrm>
            <a:off x="838200" y="1690692"/>
            <a:ext cx="10515600" cy="4486271"/>
          </a:xfrm>
          <a:prstGeom prst="rect">
            <a:avLst/>
          </a:prstGeom>
          <a:noFill/>
          <a:ln>
            <a:noFill/>
          </a:ln>
        </p:spPr>
        <p:txBody>
          <a:bodyPr anchorCtr="0" anchor="t" bIns="45700" lIns="91425" spcFirstLastPara="1" rIns="91425" wrap="square" tIns="45700">
            <a:noAutofit/>
          </a:bodyPr>
          <a:lstStyle/>
          <a:p>
            <a:pPr indent="-207963" lvl="0" marL="233363" marR="0" rtl="0" algn="l">
              <a:lnSpc>
                <a:spcPct val="90000"/>
              </a:lnSpc>
              <a:spcBef>
                <a:spcPts val="0"/>
              </a:spcBef>
              <a:spcAft>
                <a:spcPts val="0"/>
              </a:spcAft>
              <a:buClr>
                <a:schemeClr val="dk1"/>
              </a:buClr>
              <a:buSzPts val="2400"/>
              <a:buFont typeface="Gill Sans"/>
              <a:buChar char="•"/>
            </a:pPr>
            <a:r>
              <a:rPr i="0" lang="en-US" sz="2400" u="none" cap="none" strike="noStrike">
                <a:solidFill>
                  <a:schemeClr val="dk1"/>
                </a:solidFill>
                <a:latin typeface="Gill Sans"/>
                <a:ea typeface="Gill Sans"/>
                <a:cs typeface="Gill Sans"/>
                <a:sym typeface="Gill Sans"/>
              </a:rPr>
              <a:t>The teams will both be on the same side of the field where the technical area is marked. </a:t>
            </a:r>
            <a:endParaRPr sz="2400">
              <a:latin typeface="Gill Sans"/>
              <a:ea typeface="Gill Sans"/>
              <a:cs typeface="Gill Sans"/>
              <a:sym typeface="Gill Sans"/>
            </a:endParaRPr>
          </a:p>
          <a:p>
            <a:pPr indent="-207963" lvl="0" marL="233363" marR="0" rtl="0" algn="l">
              <a:lnSpc>
                <a:spcPct val="90000"/>
              </a:lnSpc>
              <a:spcBef>
                <a:spcPts val="563"/>
              </a:spcBef>
              <a:spcAft>
                <a:spcPts val="0"/>
              </a:spcAft>
              <a:buClr>
                <a:schemeClr val="dk1"/>
              </a:buClr>
              <a:buSzPts val="2400"/>
              <a:buFont typeface="Gill Sans"/>
              <a:buChar char="•"/>
            </a:pPr>
            <a:r>
              <a:rPr i="0" lang="en-US" sz="2400" u="none" cap="none" strike="noStrike">
                <a:solidFill>
                  <a:schemeClr val="dk1"/>
                </a:solidFill>
                <a:latin typeface="Gill Sans"/>
                <a:ea typeface="Gill Sans"/>
                <a:cs typeface="Gill Sans"/>
                <a:sym typeface="Gill Sans"/>
              </a:rPr>
              <a:t>Unless otherwise specified, spectators must be on the opposite side of the field and they are confined between the 18 and midfield line on the half of the field designated for their team. </a:t>
            </a:r>
            <a:endParaRPr sz="2400">
              <a:latin typeface="Gill Sans"/>
              <a:ea typeface="Gill Sans"/>
              <a:cs typeface="Gill Sans"/>
              <a:sym typeface="Gill Sans"/>
            </a:endParaRPr>
          </a:p>
          <a:p>
            <a:pPr indent="-207963" lvl="0" marL="233363" marR="0" rtl="0" algn="l">
              <a:lnSpc>
                <a:spcPct val="90000"/>
              </a:lnSpc>
              <a:spcBef>
                <a:spcPts val="563"/>
              </a:spcBef>
              <a:spcAft>
                <a:spcPts val="0"/>
              </a:spcAft>
              <a:buClr>
                <a:schemeClr val="dk1"/>
              </a:buClr>
              <a:buSzPts val="2400"/>
              <a:buFont typeface="Gill Sans"/>
              <a:buChar char="•"/>
            </a:pPr>
            <a:r>
              <a:rPr i="0" lang="en-US" sz="2400" u="none" cap="none" strike="noStrike">
                <a:solidFill>
                  <a:schemeClr val="dk1"/>
                </a:solidFill>
                <a:latin typeface="Gill Sans"/>
                <a:ea typeface="Gill Sans"/>
                <a:cs typeface="Gill Sans"/>
                <a:sym typeface="Gill Sans"/>
              </a:rPr>
              <a:t>Coaches will be expected to set a positive example for the team, and will be held responsible for the actions of their team including spectators. </a:t>
            </a:r>
            <a:endParaRPr sz="2400">
              <a:latin typeface="Gill Sans"/>
              <a:ea typeface="Gill Sans"/>
              <a:cs typeface="Gill Sans"/>
              <a:sym typeface="Gill Sans"/>
            </a:endParaRPr>
          </a:p>
          <a:p>
            <a:pPr indent="-207962" lvl="0" marL="233362" marR="0" rtl="0" algn="l">
              <a:lnSpc>
                <a:spcPct val="90000"/>
              </a:lnSpc>
              <a:spcBef>
                <a:spcPts val="563"/>
              </a:spcBef>
              <a:spcAft>
                <a:spcPts val="0"/>
              </a:spcAft>
              <a:buClr>
                <a:schemeClr val="dk1"/>
              </a:buClr>
              <a:buSzPts val="2400"/>
              <a:buFont typeface="Gill Sans"/>
              <a:buChar char="•"/>
            </a:pPr>
            <a:r>
              <a:rPr i="0" lang="en-US" sz="2400" u="none" cap="none" strike="noStrike">
                <a:solidFill>
                  <a:schemeClr val="dk1"/>
                </a:solidFill>
                <a:latin typeface="Gill Sans"/>
                <a:ea typeface="Gill Sans"/>
                <a:cs typeface="Gill Sans"/>
                <a:sym typeface="Gill Sans"/>
              </a:rPr>
              <a:t>All spectators must remain no closer than 3 yards from the touch line and between the 18-yard lines.</a:t>
            </a:r>
            <a:endParaRPr i="0" sz="2400" u="none" cap="none" strike="noStrike">
              <a:solidFill>
                <a:schemeClr val="dk1"/>
              </a:solidFill>
              <a:latin typeface="Gill Sans"/>
              <a:ea typeface="Gill Sans"/>
              <a:cs typeface="Gill Sans"/>
              <a:sym typeface="Gill Sans"/>
            </a:endParaRPr>
          </a:p>
        </p:txBody>
      </p:sp>
      <p:pic>
        <p:nvPicPr>
          <p:cNvPr id="169" name="Google Shape;169;p13"/>
          <p:cNvPicPr preferRelativeResize="0"/>
          <p:nvPr/>
        </p:nvPicPr>
        <p:blipFill>
          <a:blip r:embed="rId3">
            <a:alphaModFix/>
          </a:blip>
          <a:stretch>
            <a:fillRect/>
          </a:stretch>
        </p:blipFill>
        <p:spPr>
          <a:xfrm>
            <a:off x="0" y="0"/>
            <a:ext cx="1690699" cy="169521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4"/>
          <p:cNvSpPr txBox="1"/>
          <p:nvPr>
            <p:ph type="title"/>
          </p:nvPr>
        </p:nvSpPr>
        <p:spPr>
          <a:xfrm>
            <a:off x="1690692" y="365129"/>
            <a:ext cx="966310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FF"/>
              </a:buClr>
              <a:buSzPts val="4400"/>
              <a:buFont typeface="Arial"/>
              <a:buNone/>
            </a:pPr>
            <a:r>
              <a:rPr b="1" lang="en-US" sz="4400">
                <a:solidFill>
                  <a:srgbClr val="0000FF"/>
                </a:solidFill>
                <a:latin typeface="Arial"/>
                <a:ea typeface="Arial"/>
                <a:cs typeface="Arial"/>
                <a:sym typeface="Arial"/>
              </a:rPr>
              <a:t>Coaches</a:t>
            </a:r>
            <a:endParaRPr/>
          </a:p>
        </p:txBody>
      </p:sp>
      <p:sp>
        <p:nvSpPr>
          <p:cNvPr id="176" name="Google Shape;176;p14"/>
          <p:cNvSpPr txBox="1"/>
          <p:nvPr/>
        </p:nvSpPr>
        <p:spPr>
          <a:xfrm>
            <a:off x="685800" y="1981200"/>
            <a:ext cx="10515600" cy="4129200"/>
          </a:xfrm>
          <a:prstGeom prst="rect">
            <a:avLst/>
          </a:prstGeom>
          <a:noFill/>
          <a:ln>
            <a:noFill/>
          </a:ln>
        </p:spPr>
        <p:txBody>
          <a:bodyPr anchorCtr="0" anchor="t" bIns="45700" lIns="91425" spcFirstLastPara="1" rIns="91425" wrap="square" tIns="45700">
            <a:normAutofit/>
          </a:bodyPr>
          <a:lstStyle/>
          <a:p>
            <a:pPr indent="-221297" lvl="0" marL="233362" marR="0" rtl="0" algn="l">
              <a:lnSpc>
                <a:spcPct val="90000"/>
              </a:lnSpc>
              <a:spcBef>
                <a:spcPts val="0"/>
              </a:spcBef>
              <a:spcAft>
                <a:spcPts val="0"/>
              </a:spcAft>
              <a:buClr>
                <a:schemeClr val="dk1"/>
              </a:buClr>
              <a:buSzPts val="2400"/>
              <a:buFont typeface="Gill Sans"/>
              <a:buChar char="•"/>
            </a:pPr>
            <a:r>
              <a:rPr b="1" i="0" lang="en-US" sz="2400" u="sng" cap="none" strike="noStrike">
                <a:solidFill>
                  <a:schemeClr val="dk1"/>
                </a:solidFill>
                <a:latin typeface="Gill Sans"/>
                <a:ea typeface="Gill Sans"/>
                <a:cs typeface="Gill Sans"/>
                <a:sym typeface="Gill Sans"/>
              </a:rPr>
              <a:t>Please make sure you CLEAN up trash</a:t>
            </a:r>
            <a:r>
              <a:rPr b="1" lang="en-US" sz="2400" u="sng">
                <a:solidFill>
                  <a:schemeClr val="dk1"/>
                </a:solidFill>
                <a:latin typeface="Gill Sans"/>
                <a:ea typeface="Gill Sans"/>
                <a:cs typeface="Gill Sans"/>
                <a:sym typeface="Gill Sans"/>
              </a:rPr>
              <a:t> </a:t>
            </a:r>
            <a:r>
              <a:rPr b="1" i="0" lang="en-US" sz="2400" u="sng" cap="none" strike="noStrike">
                <a:solidFill>
                  <a:schemeClr val="dk1"/>
                </a:solidFill>
                <a:latin typeface="Gill Sans"/>
                <a:ea typeface="Gill Sans"/>
                <a:cs typeface="Gill Sans"/>
                <a:sym typeface="Gill Sans"/>
              </a:rPr>
              <a:t>from your bench area</a:t>
            </a:r>
            <a:endParaRPr sz="2400">
              <a:latin typeface="Gill Sans"/>
              <a:ea typeface="Gill Sans"/>
              <a:cs typeface="Gill Sans"/>
              <a:sym typeface="Gill Sans"/>
            </a:endParaRPr>
          </a:p>
          <a:p>
            <a:pPr indent="-221298" lvl="0" marL="233363" marR="0" rtl="0" algn="l">
              <a:lnSpc>
                <a:spcPct val="90000"/>
              </a:lnSpc>
              <a:spcBef>
                <a:spcPts val="563"/>
              </a:spcBef>
              <a:spcAft>
                <a:spcPts val="0"/>
              </a:spcAft>
              <a:buClr>
                <a:schemeClr val="dk1"/>
              </a:buClr>
              <a:buSzPts val="2400"/>
              <a:buFont typeface="Gill Sans"/>
              <a:buChar char="•"/>
            </a:pPr>
            <a:r>
              <a:rPr i="0" lang="en-US" sz="2400" u="none" cap="none" strike="noStrike">
                <a:solidFill>
                  <a:schemeClr val="dk1"/>
                </a:solidFill>
                <a:latin typeface="Gill Sans"/>
                <a:ea typeface="Gill Sans"/>
                <a:cs typeface="Gill Sans"/>
                <a:sym typeface="Gill Sans"/>
              </a:rPr>
              <a:t>Be an active member of the AYSO team</a:t>
            </a:r>
            <a:endParaRPr sz="2400">
              <a:latin typeface="Gill Sans"/>
              <a:ea typeface="Gill Sans"/>
              <a:cs typeface="Gill Sans"/>
              <a:sym typeface="Gill Sans"/>
            </a:endParaRPr>
          </a:p>
          <a:p>
            <a:pPr indent="-221298" lvl="0" marL="233363" marR="0" rtl="0" algn="l">
              <a:lnSpc>
                <a:spcPct val="90000"/>
              </a:lnSpc>
              <a:spcBef>
                <a:spcPts val="563"/>
              </a:spcBef>
              <a:spcAft>
                <a:spcPts val="0"/>
              </a:spcAft>
              <a:buClr>
                <a:schemeClr val="dk1"/>
              </a:buClr>
              <a:buSzPts val="2400"/>
              <a:buFont typeface="Gill Sans"/>
              <a:buChar char="•"/>
            </a:pPr>
            <a:r>
              <a:rPr i="0" lang="en-US" sz="2400" u="none" cap="none" strike="noStrike">
                <a:solidFill>
                  <a:schemeClr val="dk1"/>
                </a:solidFill>
                <a:latin typeface="Gill Sans"/>
                <a:ea typeface="Gill Sans"/>
                <a:cs typeface="Gill Sans"/>
                <a:sym typeface="Gill Sans"/>
              </a:rPr>
              <a:t>GOOD SPORTSMANSHIP</a:t>
            </a:r>
            <a:endParaRPr sz="2400">
              <a:latin typeface="Gill Sans"/>
              <a:ea typeface="Gill Sans"/>
              <a:cs typeface="Gill Sans"/>
              <a:sym typeface="Gill Sans"/>
            </a:endParaRPr>
          </a:p>
          <a:p>
            <a:pPr indent="-234569" lvl="1" marL="490538" marR="0" rtl="0" algn="l">
              <a:lnSpc>
                <a:spcPct val="90000"/>
              </a:lnSpc>
              <a:spcBef>
                <a:spcPts val="281"/>
              </a:spcBef>
              <a:spcAft>
                <a:spcPts val="0"/>
              </a:spcAft>
              <a:buClr>
                <a:schemeClr val="dk1"/>
              </a:buClr>
              <a:buSzPts val="2400"/>
              <a:buFont typeface="Gill Sans"/>
              <a:buChar char="•"/>
            </a:pPr>
            <a:r>
              <a:rPr i="0" lang="en-US" sz="2400" u="none" cap="none" strike="noStrike">
                <a:solidFill>
                  <a:schemeClr val="dk1"/>
                </a:solidFill>
                <a:latin typeface="Gill Sans"/>
                <a:ea typeface="Gill Sans"/>
                <a:cs typeface="Gill Sans"/>
                <a:sym typeface="Gill Sans"/>
              </a:rPr>
              <a:t>Coaches responsibility to make sure all parents are following Good Sportsmanship</a:t>
            </a:r>
            <a:endParaRPr i="0" sz="2400" u="none" cap="none" strike="noStrike">
              <a:solidFill>
                <a:schemeClr val="dk1"/>
              </a:solidFill>
              <a:latin typeface="Gill Sans"/>
              <a:ea typeface="Gill Sans"/>
              <a:cs typeface="Gill Sans"/>
              <a:sym typeface="Gill Sans"/>
            </a:endParaRPr>
          </a:p>
          <a:p>
            <a:pPr indent="-221298" lvl="0" marL="233363" marR="0" rtl="0" algn="l">
              <a:lnSpc>
                <a:spcPct val="90000"/>
              </a:lnSpc>
              <a:spcBef>
                <a:spcPts val="563"/>
              </a:spcBef>
              <a:spcAft>
                <a:spcPts val="0"/>
              </a:spcAft>
              <a:buClr>
                <a:schemeClr val="dk1"/>
              </a:buClr>
              <a:buSzPts val="2400"/>
              <a:buFont typeface="Gill Sans"/>
              <a:buChar char="•"/>
            </a:pPr>
            <a:r>
              <a:rPr i="0" lang="en-US" sz="2400" u="none" cap="none" strike="noStrike">
                <a:solidFill>
                  <a:schemeClr val="dk1"/>
                </a:solidFill>
                <a:latin typeface="Gill Sans"/>
                <a:ea typeface="Gill Sans"/>
                <a:cs typeface="Gill Sans"/>
                <a:sym typeface="Gill Sans"/>
              </a:rPr>
              <a:t>Running up the score</a:t>
            </a:r>
            <a:endParaRPr sz="2400">
              <a:latin typeface="Gill Sans"/>
              <a:ea typeface="Gill Sans"/>
              <a:cs typeface="Gill Sans"/>
              <a:sym typeface="Gill Sans"/>
            </a:endParaRPr>
          </a:p>
          <a:p>
            <a:pPr indent="-221298" lvl="0" marL="233363" marR="0" rtl="0" algn="l">
              <a:lnSpc>
                <a:spcPct val="90000"/>
              </a:lnSpc>
              <a:spcBef>
                <a:spcPts val="563"/>
              </a:spcBef>
              <a:spcAft>
                <a:spcPts val="0"/>
              </a:spcAft>
              <a:buClr>
                <a:schemeClr val="dk1"/>
              </a:buClr>
              <a:buSzPts val="2400"/>
              <a:buFont typeface="Gill Sans"/>
              <a:buChar char="•"/>
            </a:pPr>
            <a:r>
              <a:rPr i="0" lang="en-US" sz="2400" u="none" cap="none" strike="noStrike">
                <a:solidFill>
                  <a:schemeClr val="dk1"/>
                </a:solidFill>
                <a:latin typeface="Gill Sans"/>
                <a:ea typeface="Gill Sans"/>
                <a:cs typeface="Gill Sans"/>
                <a:sym typeface="Gill Sans"/>
              </a:rPr>
              <a:t>Remember the Sun comes up on Monday</a:t>
            </a:r>
            <a:endParaRPr sz="2400">
              <a:latin typeface="Gill Sans"/>
              <a:ea typeface="Gill Sans"/>
              <a:cs typeface="Gill Sans"/>
              <a:sym typeface="Gill Sans"/>
            </a:endParaRPr>
          </a:p>
          <a:p>
            <a:pPr indent="-221297" lvl="0" marL="233362" marR="0" rtl="0" algn="l">
              <a:lnSpc>
                <a:spcPct val="90000"/>
              </a:lnSpc>
              <a:spcBef>
                <a:spcPts val="563"/>
              </a:spcBef>
              <a:spcAft>
                <a:spcPts val="0"/>
              </a:spcAft>
              <a:buClr>
                <a:schemeClr val="dk1"/>
              </a:buClr>
              <a:buSzPts val="2400"/>
              <a:buFont typeface="Gill Sans"/>
              <a:buChar char="•"/>
            </a:pPr>
            <a:r>
              <a:rPr i="0" lang="en-US" sz="2400" u="none" cap="none" strike="noStrike">
                <a:solidFill>
                  <a:schemeClr val="dk1"/>
                </a:solidFill>
                <a:latin typeface="Gill Sans"/>
                <a:ea typeface="Gill Sans"/>
                <a:cs typeface="Gill Sans"/>
                <a:sym typeface="Gill Sans"/>
              </a:rPr>
              <a:t>Smile and Enjoy the Weekend</a:t>
            </a:r>
            <a:endParaRPr i="0" sz="2400" u="none" cap="none" strike="noStrike">
              <a:solidFill>
                <a:schemeClr val="dk1"/>
              </a:solidFill>
              <a:latin typeface="Gill Sans"/>
              <a:ea typeface="Gill Sans"/>
              <a:cs typeface="Gill Sans"/>
              <a:sym typeface="Gill Sans"/>
            </a:endParaRPr>
          </a:p>
        </p:txBody>
      </p:sp>
      <p:pic>
        <p:nvPicPr>
          <p:cNvPr id="177" name="Google Shape;177;p14"/>
          <p:cNvPicPr preferRelativeResize="0"/>
          <p:nvPr/>
        </p:nvPicPr>
        <p:blipFill>
          <a:blip r:embed="rId3">
            <a:alphaModFix/>
          </a:blip>
          <a:stretch>
            <a:fillRect/>
          </a:stretch>
        </p:blipFill>
        <p:spPr>
          <a:xfrm>
            <a:off x="0" y="0"/>
            <a:ext cx="1690699" cy="169521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5"/>
          <p:cNvSpPr txBox="1"/>
          <p:nvPr>
            <p:ph type="title"/>
          </p:nvPr>
        </p:nvSpPr>
        <p:spPr>
          <a:xfrm>
            <a:off x="1690692" y="365129"/>
            <a:ext cx="966310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FF"/>
              </a:buClr>
              <a:buSzPts val="4400"/>
              <a:buFont typeface="Arial"/>
              <a:buNone/>
            </a:pPr>
            <a:r>
              <a:rPr b="1" lang="en-US" sz="4400">
                <a:solidFill>
                  <a:srgbClr val="0000FF"/>
                </a:solidFill>
                <a:latin typeface="Arial"/>
                <a:ea typeface="Arial"/>
                <a:cs typeface="Arial"/>
                <a:sym typeface="Arial"/>
              </a:rPr>
              <a:t>Coaches</a:t>
            </a:r>
            <a:endParaRPr/>
          </a:p>
        </p:txBody>
      </p:sp>
      <p:sp>
        <p:nvSpPr>
          <p:cNvPr id="184" name="Google Shape;184;p15"/>
          <p:cNvSpPr txBox="1"/>
          <p:nvPr/>
        </p:nvSpPr>
        <p:spPr>
          <a:xfrm>
            <a:off x="685800" y="1981200"/>
            <a:ext cx="10896600" cy="3200400"/>
          </a:xfrm>
          <a:prstGeom prst="rect">
            <a:avLst/>
          </a:prstGeom>
          <a:noFill/>
          <a:ln>
            <a:noFill/>
          </a:ln>
        </p:spPr>
        <p:txBody>
          <a:bodyPr anchorCtr="0" anchor="t" bIns="45700" lIns="91425" spcFirstLastPara="1" rIns="91425" wrap="square" tIns="45700">
            <a:noAutofit/>
          </a:bodyPr>
          <a:lstStyle/>
          <a:p>
            <a:pPr indent="-259080" lvl="0" marL="233363" marR="0" rtl="0" algn="l">
              <a:lnSpc>
                <a:spcPct val="90000"/>
              </a:lnSpc>
              <a:spcBef>
                <a:spcPts val="0"/>
              </a:spcBef>
              <a:spcAft>
                <a:spcPts val="0"/>
              </a:spcAft>
              <a:buClr>
                <a:schemeClr val="dk1"/>
              </a:buClr>
              <a:buSzPts val="2400"/>
              <a:buFont typeface="Gill Sans"/>
              <a:buChar char="•"/>
            </a:pPr>
            <a:r>
              <a:rPr i="0" lang="en-US" sz="2400" u="none" cap="none" strike="noStrike">
                <a:solidFill>
                  <a:schemeClr val="dk1"/>
                </a:solidFill>
                <a:latin typeface="Gill Sans"/>
                <a:ea typeface="Gill Sans"/>
                <a:cs typeface="Gill Sans"/>
                <a:sym typeface="Gill Sans"/>
              </a:rPr>
              <a:t>Things to Remember </a:t>
            </a:r>
            <a:endParaRPr sz="2400">
              <a:latin typeface="Gill Sans"/>
              <a:ea typeface="Gill Sans"/>
              <a:cs typeface="Gill Sans"/>
              <a:sym typeface="Gill Sans"/>
            </a:endParaRPr>
          </a:p>
          <a:p>
            <a:pPr indent="-381000" lvl="2" marL="1371600" marR="0" rtl="0" algn="l">
              <a:lnSpc>
                <a:spcPct val="90000"/>
              </a:lnSpc>
              <a:spcBef>
                <a:spcPts val="281"/>
              </a:spcBef>
              <a:spcAft>
                <a:spcPts val="0"/>
              </a:spcAft>
              <a:buClr>
                <a:schemeClr val="dk1"/>
              </a:buClr>
              <a:buSzPts val="2400"/>
              <a:buFont typeface="Gill Sans"/>
              <a:buChar char="■"/>
            </a:pPr>
            <a:r>
              <a:rPr i="0" lang="en-US" sz="2400" u="none" cap="none" strike="noStrike">
                <a:solidFill>
                  <a:schemeClr val="dk1"/>
                </a:solidFill>
                <a:latin typeface="Gill Sans"/>
                <a:ea typeface="Gill Sans"/>
                <a:cs typeface="Gill Sans"/>
                <a:sym typeface="Gill Sans"/>
              </a:rPr>
              <a:t>HYDRATE! HYDRATE! HYDRATE!</a:t>
            </a:r>
            <a:endParaRPr i="0" sz="2400" u="none" cap="none" strike="noStrike">
              <a:solidFill>
                <a:schemeClr val="dk1"/>
              </a:solidFill>
              <a:latin typeface="Gill Sans"/>
              <a:ea typeface="Gill Sans"/>
              <a:cs typeface="Gill Sans"/>
              <a:sym typeface="Gill Sans"/>
            </a:endParaRPr>
          </a:p>
          <a:p>
            <a:pPr indent="-381000" lvl="2" marL="1371600" marR="0" rtl="0" algn="l">
              <a:lnSpc>
                <a:spcPct val="90000"/>
              </a:lnSpc>
              <a:spcBef>
                <a:spcPts val="563"/>
              </a:spcBef>
              <a:spcAft>
                <a:spcPts val="0"/>
              </a:spcAft>
              <a:buClr>
                <a:schemeClr val="dk1"/>
              </a:buClr>
              <a:buSzPts val="2400"/>
              <a:buFont typeface="Gill Sans"/>
              <a:buChar char="■"/>
            </a:pPr>
            <a:r>
              <a:rPr i="0" lang="en-US" sz="2400" u="none" cap="none" strike="noStrike">
                <a:solidFill>
                  <a:schemeClr val="dk1"/>
                </a:solidFill>
                <a:latin typeface="Gill Sans"/>
                <a:ea typeface="Gill Sans"/>
                <a:cs typeface="Gill Sans"/>
                <a:sym typeface="Gill Sans"/>
              </a:rPr>
              <a:t>Sun screen</a:t>
            </a:r>
            <a:endParaRPr sz="2400">
              <a:latin typeface="Gill Sans"/>
              <a:ea typeface="Gill Sans"/>
              <a:cs typeface="Gill Sans"/>
              <a:sym typeface="Gill Sans"/>
            </a:endParaRPr>
          </a:p>
          <a:p>
            <a:pPr indent="-259080" lvl="1" marL="233363" marR="0" rtl="0" algn="l">
              <a:lnSpc>
                <a:spcPct val="90000"/>
              </a:lnSpc>
              <a:spcBef>
                <a:spcPts val="563"/>
              </a:spcBef>
              <a:spcAft>
                <a:spcPts val="0"/>
              </a:spcAft>
              <a:buClr>
                <a:schemeClr val="dk1"/>
              </a:buClr>
              <a:buSzPts val="2400"/>
              <a:buFont typeface="Gill Sans"/>
              <a:buChar char="•"/>
            </a:pPr>
            <a:r>
              <a:rPr i="0" lang="en-US" sz="2400" u="none" cap="none" strike="noStrike">
                <a:solidFill>
                  <a:schemeClr val="dk1"/>
                </a:solidFill>
                <a:latin typeface="Gill Sans"/>
                <a:ea typeface="Gill Sans"/>
                <a:cs typeface="Gill Sans"/>
                <a:sym typeface="Gill Sans"/>
              </a:rPr>
              <a:t>Anything else your players will need</a:t>
            </a:r>
            <a:endParaRPr sz="2400">
              <a:latin typeface="Gill Sans"/>
              <a:ea typeface="Gill Sans"/>
              <a:cs typeface="Gill Sans"/>
              <a:sym typeface="Gill Sans"/>
            </a:endParaRPr>
          </a:p>
          <a:p>
            <a:pPr indent="-142875" lvl="1" marL="490538" marR="0" rtl="0" algn="l">
              <a:lnSpc>
                <a:spcPct val="90000"/>
              </a:lnSpc>
              <a:spcBef>
                <a:spcPts val="281"/>
              </a:spcBef>
              <a:spcAft>
                <a:spcPts val="0"/>
              </a:spcAft>
              <a:buClr>
                <a:schemeClr val="dk1"/>
              </a:buClr>
              <a:buSzPts val="3000"/>
              <a:buFont typeface="Arial"/>
              <a:buNone/>
            </a:pPr>
            <a:r>
              <a:t/>
            </a:r>
            <a:endParaRPr i="0" sz="2400" u="none" cap="none" strike="noStrike">
              <a:solidFill>
                <a:schemeClr val="dk1"/>
              </a:solidFill>
              <a:latin typeface="Gill Sans"/>
              <a:ea typeface="Gill Sans"/>
              <a:cs typeface="Gill Sans"/>
              <a:sym typeface="Gill Sans"/>
            </a:endParaRPr>
          </a:p>
        </p:txBody>
      </p:sp>
      <p:pic>
        <p:nvPicPr>
          <p:cNvPr id="185" name="Google Shape;185;p15"/>
          <p:cNvPicPr preferRelativeResize="0"/>
          <p:nvPr/>
        </p:nvPicPr>
        <p:blipFill>
          <a:blip r:embed="rId3">
            <a:alphaModFix/>
          </a:blip>
          <a:stretch>
            <a:fillRect/>
          </a:stretch>
        </p:blipFill>
        <p:spPr>
          <a:xfrm>
            <a:off x="0" y="0"/>
            <a:ext cx="1690699" cy="169521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6"/>
          <p:cNvSpPr txBox="1"/>
          <p:nvPr>
            <p:ph type="title"/>
          </p:nvPr>
        </p:nvSpPr>
        <p:spPr>
          <a:xfrm>
            <a:off x="1690692" y="127829"/>
            <a:ext cx="96630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Gill Sans"/>
              <a:buNone/>
            </a:pPr>
            <a:r>
              <a:rPr lang="en-US"/>
              <a:t>Miscellaneous</a:t>
            </a:r>
            <a:endParaRPr/>
          </a:p>
        </p:txBody>
      </p:sp>
      <p:sp>
        <p:nvSpPr>
          <p:cNvPr id="191" name="Google Shape;191;p16"/>
          <p:cNvSpPr txBox="1"/>
          <p:nvPr/>
        </p:nvSpPr>
        <p:spPr>
          <a:xfrm>
            <a:off x="1844075" y="1036200"/>
            <a:ext cx="8702100" cy="4833300"/>
          </a:xfrm>
          <a:prstGeom prst="rect">
            <a:avLst/>
          </a:prstGeom>
          <a:noFill/>
          <a:ln>
            <a:noFill/>
          </a:ln>
        </p:spPr>
        <p:txBody>
          <a:bodyPr anchorCtr="0" anchor="t" bIns="45700" lIns="91425" spcFirstLastPara="1" rIns="91425" wrap="square" tIns="45700">
            <a:spAutoFit/>
          </a:bodyPr>
          <a:lstStyle/>
          <a:p>
            <a:pPr indent="-520700" lvl="0" marL="457200" marR="0" rtl="0" algn="l">
              <a:spcBef>
                <a:spcPts val="0"/>
              </a:spcBef>
              <a:spcAft>
                <a:spcPts val="0"/>
              </a:spcAft>
              <a:buClr>
                <a:schemeClr val="dk1"/>
              </a:buClr>
              <a:buSzPts val="1900"/>
              <a:buFont typeface="Gill Sans"/>
              <a:buChar char="•"/>
            </a:pPr>
            <a:r>
              <a:rPr lang="en-US" sz="1300">
                <a:solidFill>
                  <a:srgbClr val="222222"/>
                </a:solidFill>
                <a:highlight>
                  <a:srgbClr val="FFFFFF"/>
                </a:highlight>
                <a:latin typeface="Gill Sans"/>
                <a:ea typeface="Gill Sans"/>
                <a:cs typeface="Gill Sans"/>
                <a:sym typeface="Gill Sans"/>
              </a:rPr>
              <a:t>Team members shall not be allowed to practice or participate in any match with any type of cast or splint. Removal of any type of cast or splint at the field or surrounding area in order to participate shall disqualify the team member from practice or match participation.</a:t>
            </a:r>
            <a:endParaRPr sz="1300">
              <a:solidFill>
                <a:srgbClr val="222222"/>
              </a:solidFill>
              <a:highlight>
                <a:srgbClr val="FFFFFF"/>
              </a:highlight>
              <a:latin typeface="Gill Sans"/>
              <a:ea typeface="Gill Sans"/>
              <a:cs typeface="Gill Sans"/>
              <a:sym typeface="Gill Sans"/>
            </a:endParaRPr>
          </a:p>
          <a:p>
            <a:pPr indent="0" lvl="0" marL="457200" marR="0" rtl="0" algn="l">
              <a:spcBef>
                <a:spcPts val="0"/>
              </a:spcBef>
              <a:spcAft>
                <a:spcPts val="0"/>
              </a:spcAft>
              <a:buNone/>
            </a:pPr>
            <a:r>
              <a:t/>
            </a:r>
            <a:endParaRPr sz="1300">
              <a:solidFill>
                <a:srgbClr val="222222"/>
              </a:solidFill>
              <a:highlight>
                <a:srgbClr val="FFFFFF"/>
              </a:highlight>
              <a:latin typeface="Gill Sans"/>
              <a:ea typeface="Gill Sans"/>
              <a:cs typeface="Gill Sans"/>
              <a:sym typeface="Gill Sans"/>
            </a:endParaRPr>
          </a:p>
          <a:p>
            <a:pPr indent="0" lvl="0" marL="457200" marR="0" rtl="0" algn="l">
              <a:spcBef>
                <a:spcPts val="0"/>
              </a:spcBef>
              <a:spcAft>
                <a:spcPts val="0"/>
              </a:spcAft>
              <a:buNone/>
            </a:pPr>
            <a:r>
              <a:rPr lang="en-US" sz="1300">
                <a:solidFill>
                  <a:srgbClr val="222222"/>
                </a:solidFill>
                <a:highlight>
                  <a:srgbClr val="FFFFFF"/>
                </a:highlight>
                <a:latin typeface="Gill Sans"/>
                <a:ea typeface="Gill Sans"/>
                <a:cs typeface="Gill Sans"/>
                <a:sym typeface="Gill Sans"/>
              </a:rPr>
              <a:t>Players shall not wear anything that is dangerous to either themselves or other players subject to the referee’s approval under Law 4 of the IFAB Laws of the Game. AYSO, in accordance with permitted modifications for youth games, allows the following: </a:t>
            </a:r>
            <a:endParaRPr sz="1300">
              <a:solidFill>
                <a:srgbClr val="222222"/>
              </a:solidFill>
              <a:highlight>
                <a:srgbClr val="FFFFFF"/>
              </a:highlight>
              <a:latin typeface="Gill Sans"/>
              <a:ea typeface="Gill Sans"/>
              <a:cs typeface="Gill Sans"/>
              <a:sym typeface="Gill Sans"/>
            </a:endParaRPr>
          </a:p>
          <a:p>
            <a:pPr indent="-520700" lvl="0" marL="457200" marR="0" rtl="0" algn="l">
              <a:spcBef>
                <a:spcPts val="0"/>
              </a:spcBef>
              <a:spcAft>
                <a:spcPts val="0"/>
              </a:spcAft>
              <a:buClr>
                <a:schemeClr val="dk1"/>
              </a:buClr>
              <a:buSzPts val="1900"/>
              <a:buFont typeface="Gill Sans"/>
              <a:buChar char="•"/>
            </a:pPr>
            <a:r>
              <a:rPr lang="en-US" sz="1300">
                <a:solidFill>
                  <a:srgbClr val="222222"/>
                </a:solidFill>
                <a:highlight>
                  <a:srgbClr val="FFFFFF"/>
                </a:highlight>
                <a:latin typeface="Gill Sans"/>
                <a:ea typeface="Gill Sans"/>
                <a:cs typeface="Gill Sans"/>
                <a:sym typeface="Gill Sans"/>
              </a:rPr>
              <a:t>Hair Beads and Clips Hair control devices and other adornments, such as beads, worn in the hair must meet the following criteria:</a:t>
            </a:r>
            <a:endParaRPr sz="1300">
              <a:solidFill>
                <a:srgbClr val="222222"/>
              </a:solidFill>
              <a:highlight>
                <a:srgbClr val="FFFFFF"/>
              </a:highlight>
              <a:latin typeface="Gill Sans"/>
              <a:ea typeface="Gill Sans"/>
              <a:cs typeface="Gill Sans"/>
              <a:sym typeface="Gill Sans"/>
            </a:endParaRPr>
          </a:p>
          <a:p>
            <a:pPr indent="0" lvl="0" marL="457200" marR="0" rtl="0" algn="l">
              <a:spcBef>
                <a:spcPts val="0"/>
              </a:spcBef>
              <a:spcAft>
                <a:spcPts val="0"/>
              </a:spcAft>
              <a:buNone/>
            </a:pPr>
            <a:r>
              <a:rPr lang="en-US" sz="1300">
                <a:solidFill>
                  <a:srgbClr val="222222"/>
                </a:solidFill>
                <a:highlight>
                  <a:srgbClr val="FFFFFF"/>
                </a:highlight>
                <a:latin typeface="Gill Sans"/>
                <a:ea typeface="Gill Sans"/>
                <a:cs typeface="Gill Sans"/>
                <a:sym typeface="Gill Sans"/>
              </a:rPr>
              <a:t> - Be securely fastened to the head.</a:t>
            </a:r>
            <a:endParaRPr sz="1300">
              <a:solidFill>
                <a:srgbClr val="222222"/>
              </a:solidFill>
              <a:highlight>
                <a:srgbClr val="FFFFFF"/>
              </a:highlight>
              <a:latin typeface="Gill Sans"/>
              <a:ea typeface="Gill Sans"/>
              <a:cs typeface="Gill Sans"/>
              <a:sym typeface="Gill Sans"/>
            </a:endParaRPr>
          </a:p>
          <a:p>
            <a:pPr indent="0" lvl="0" marL="457200" marR="0" rtl="0" algn="l">
              <a:spcBef>
                <a:spcPts val="0"/>
              </a:spcBef>
              <a:spcAft>
                <a:spcPts val="0"/>
              </a:spcAft>
              <a:buNone/>
            </a:pPr>
            <a:r>
              <a:rPr lang="en-US" sz="1300">
                <a:solidFill>
                  <a:srgbClr val="222222"/>
                </a:solidFill>
                <a:highlight>
                  <a:srgbClr val="FFFFFF"/>
                </a:highlight>
                <a:latin typeface="Gill Sans"/>
                <a:ea typeface="Gill Sans"/>
                <a:cs typeface="Gill Sans"/>
                <a:sym typeface="Gill Sans"/>
              </a:rPr>
              <a:t> - Do not present an increased risk to the player, teammates, or opponents.</a:t>
            </a:r>
            <a:endParaRPr sz="1300">
              <a:solidFill>
                <a:srgbClr val="222222"/>
              </a:solidFill>
              <a:highlight>
                <a:srgbClr val="FFFFFF"/>
              </a:highlight>
              <a:latin typeface="Gill Sans"/>
              <a:ea typeface="Gill Sans"/>
              <a:cs typeface="Gill Sans"/>
              <a:sym typeface="Gill Sans"/>
            </a:endParaRPr>
          </a:p>
          <a:p>
            <a:pPr indent="0" lvl="0" marL="457200" marR="0" rtl="0" algn="l">
              <a:spcBef>
                <a:spcPts val="0"/>
              </a:spcBef>
              <a:spcAft>
                <a:spcPts val="0"/>
              </a:spcAft>
              <a:buNone/>
            </a:pPr>
            <a:r>
              <a:rPr lang="en-US" sz="1300">
                <a:solidFill>
                  <a:srgbClr val="222222"/>
                </a:solidFill>
                <a:highlight>
                  <a:srgbClr val="FFFFFF"/>
                </a:highlight>
                <a:latin typeface="Gill Sans"/>
                <a:ea typeface="Gill Sans"/>
                <a:cs typeface="Gill Sans"/>
                <a:sym typeface="Gill Sans"/>
              </a:rPr>
              <a:t> - Flat clips less than two inches in length may be used to hold the hair in place close to the head so long as their placement on the head does not present an increased risk to the player, teammates or opponents. </a:t>
            </a:r>
            <a:endParaRPr sz="1300">
              <a:solidFill>
                <a:srgbClr val="222222"/>
              </a:solidFill>
              <a:highlight>
                <a:srgbClr val="FFFFFF"/>
              </a:highlight>
              <a:latin typeface="Gill Sans"/>
              <a:ea typeface="Gill Sans"/>
              <a:cs typeface="Gill Sans"/>
              <a:sym typeface="Gill Sans"/>
            </a:endParaRPr>
          </a:p>
          <a:p>
            <a:pPr indent="0" lvl="0" marL="457200" marR="0" rtl="0" algn="l">
              <a:spcBef>
                <a:spcPts val="0"/>
              </a:spcBef>
              <a:spcAft>
                <a:spcPts val="0"/>
              </a:spcAft>
              <a:buNone/>
            </a:pPr>
            <a:r>
              <a:rPr lang="en-US" sz="1300">
                <a:solidFill>
                  <a:srgbClr val="222222"/>
                </a:solidFill>
                <a:highlight>
                  <a:srgbClr val="FFFFFF"/>
                </a:highlight>
                <a:latin typeface="Gill Sans"/>
                <a:ea typeface="Gill Sans"/>
                <a:cs typeface="Gill Sans"/>
                <a:sym typeface="Gill Sans"/>
              </a:rPr>
              <a:t> - Hair charms are still considered jewelry and are not permitted.</a:t>
            </a:r>
            <a:endParaRPr sz="1300">
              <a:solidFill>
                <a:srgbClr val="222222"/>
              </a:solidFill>
              <a:highlight>
                <a:srgbClr val="FFFFFF"/>
              </a:highlight>
              <a:latin typeface="Gill Sans"/>
              <a:ea typeface="Gill Sans"/>
              <a:cs typeface="Gill Sans"/>
              <a:sym typeface="Gill Sans"/>
            </a:endParaRPr>
          </a:p>
          <a:p>
            <a:pPr indent="-520700" lvl="0" marL="457200" marR="0" rtl="0" algn="l">
              <a:spcBef>
                <a:spcPts val="0"/>
              </a:spcBef>
              <a:spcAft>
                <a:spcPts val="0"/>
              </a:spcAft>
              <a:buClr>
                <a:schemeClr val="dk1"/>
              </a:buClr>
              <a:buSzPts val="1900"/>
              <a:buFont typeface="Gill Sans"/>
              <a:buChar char="•"/>
            </a:pPr>
            <a:r>
              <a:rPr lang="en-US" sz="1300">
                <a:solidFill>
                  <a:srgbClr val="222222"/>
                </a:solidFill>
                <a:highlight>
                  <a:srgbClr val="FFFFFF"/>
                </a:highlight>
                <a:latin typeface="Gill Sans"/>
                <a:ea typeface="Gill Sans"/>
                <a:cs typeface="Gill Sans"/>
                <a:sym typeface="Gill Sans"/>
              </a:rPr>
              <a:t>Medical Devices If the device is needed to restrict mobility, protect an injury or support proper alignment to expedite the healing process of a temporary injury and is hard (cast, splint, etc.) then it is not allowed. If, on the other hand, the protective device is used to provide support, flexibility or enable an otherwise healthy player to function normally such as a knee brace, prosthesis, hearing aid, insulin pump/monitor, etc. then this would be allowed provided the device was sufficiently padded to prevent injury to other players. The Laws of the Game specify that “A player must not use equipment or wear anything that is dangerous.” The Referee is the sole judge of whether or not the individual item in question is permissible to wear in the game.   </a:t>
            </a:r>
            <a:endParaRPr sz="1300">
              <a:solidFill>
                <a:srgbClr val="222222"/>
              </a:solidFill>
              <a:highlight>
                <a:srgbClr val="FFFFFF"/>
              </a:highlight>
              <a:latin typeface="Gill Sans"/>
              <a:ea typeface="Gill Sans"/>
              <a:cs typeface="Gill Sans"/>
              <a:sym typeface="Gill Sans"/>
            </a:endParaRPr>
          </a:p>
          <a:p>
            <a:pPr indent="-495300" lvl="0" marL="457200" marR="0" rtl="0" algn="l">
              <a:spcBef>
                <a:spcPts val="0"/>
              </a:spcBef>
              <a:spcAft>
                <a:spcPts val="0"/>
              </a:spcAft>
              <a:buClr>
                <a:schemeClr val="dk1"/>
              </a:buClr>
              <a:buSzPts val="1500"/>
              <a:buFont typeface="Gill Sans"/>
              <a:buChar char="•"/>
            </a:pPr>
            <a:r>
              <a:rPr lang="en-US" sz="1300">
                <a:solidFill>
                  <a:srgbClr val="222222"/>
                </a:solidFill>
                <a:highlight>
                  <a:srgbClr val="FFFFFF"/>
                </a:highlight>
                <a:latin typeface="Gill Sans"/>
                <a:ea typeface="Gill Sans"/>
                <a:cs typeface="Gill Sans"/>
                <a:sym typeface="Gill Sans"/>
              </a:rPr>
              <a:t>The Referee is the sole judge of whether or not the individual item in question is permissible to wear in the game.</a:t>
            </a:r>
            <a:r>
              <a:rPr lang="en-US" sz="1700">
                <a:solidFill>
                  <a:schemeClr val="dk1"/>
                </a:solidFill>
                <a:latin typeface="Gill Sans"/>
                <a:ea typeface="Gill Sans"/>
                <a:cs typeface="Gill Sans"/>
                <a:sym typeface="Gill Sans"/>
              </a:rPr>
              <a:t> </a:t>
            </a:r>
            <a:endParaRPr sz="2000">
              <a:solidFill>
                <a:schemeClr val="dk1"/>
              </a:solidFill>
              <a:latin typeface="Gill Sans"/>
              <a:ea typeface="Gill Sans"/>
              <a:cs typeface="Gill Sans"/>
              <a:sym typeface="Gill Sans"/>
            </a:endParaRPr>
          </a:p>
        </p:txBody>
      </p:sp>
      <p:pic>
        <p:nvPicPr>
          <p:cNvPr id="192" name="Google Shape;192;p16"/>
          <p:cNvPicPr preferRelativeResize="0"/>
          <p:nvPr/>
        </p:nvPicPr>
        <p:blipFill>
          <a:blip r:embed="rId3">
            <a:alphaModFix/>
          </a:blip>
          <a:stretch>
            <a:fillRect/>
          </a:stretch>
        </p:blipFill>
        <p:spPr>
          <a:xfrm>
            <a:off x="0" y="0"/>
            <a:ext cx="1690699" cy="169521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7"/>
          <p:cNvSpPr txBox="1"/>
          <p:nvPr>
            <p:ph type="title"/>
          </p:nvPr>
        </p:nvSpPr>
        <p:spPr>
          <a:xfrm>
            <a:off x="1524000" y="2819400"/>
            <a:ext cx="9144000" cy="1066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FF"/>
              </a:buClr>
              <a:buSzPts val="5400"/>
              <a:buFont typeface="Arial"/>
              <a:buNone/>
            </a:pPr>
            <a:r>
              <a:rPr lang="en-US">
                <a:solidFill>
                  <a:srgbClr val="0000FF"/>
                </a:solidFill>
                <a:latin typeface="Arial"/>
                <a:ea typeface="Arial"/>
                <a:cs typeface="Arial"/>
                <a:sym typeface="Arial"/>
              </a:rPr>
              <a:t>Referee Information</a:t>
            </a:r>
            <a:endParaRPr/>
          </a:p>
        </p:txBody>
      </p:sp>
      <p:pic>
        <p:nvPicPr>
          <p:cNvPr id="198" name="Google Shape;198;p17"/>
          <p:cNvPicPr preferRelativeResize="0"/>
          <p:nvPr/>
        </p:nvPicPr>
        <p:blipFill>
          <a:blip r:embed="rId3">
            <a:alphaModFix/>
          </a:blip>
          <a:stretch>
            <a:fillRect/>
          </a:stretch>
        </p:blipFill>
        <p:spPr>
          <a:xfrm>
            <a:off x="0" y="0"/>
            <a:ext cx="1690699" cy="169521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
          <p:cNvSpPr txBox="1"/>
          <p:nvPr>
            <p:ph type="title"/>
          </p:nvPr>
        </p:nvSpPr>
        <p:spPr>
          <a:xfrm>
            <a:off x="1524000" y="2819400"/>
            <a:ext cx="9144000" cy="1066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FF"/>
              </a:buClr>
              <a:buSzPts val="5400"/>
              <a:buFont typeface="Arial"/>
              <a:buNone/>
            </a:pPr>
            <a:r>
              <a:rPr lang="en-US">
                <a:solidFill>
                  <a:srgbClr val="0000FF"/>
                </a:solidFill>
                <a:latin typeface="Arial"/>
                <a:ea typeface="Arial"/>
                <a:cs typeface="Arial"/>
                <a:sym typeface="Arial"/>
              </a:rPr>
              <a:t>Tournament Information</a:t>
            </a:r>
            <a:endParaRPr/>
          </a:p>
        </p:txBody>
      </p:sp>
      <p:pic>
        <p:nvPicPr>
          <p:cNvPr id="73" name="Google Shape;73;p2"/>
          <p:cNvPicPr preferRelativeResize="0"/>
          <p:nvPr/>
        </p:nvPicPr>
        <p:blipFill>
          <a:blip r:embed="rId3">
            <a:alphaModFix/>
          </a:blip>
          <a:stretch>
            <a:fillRect/>
          </a:stretch>
        </p:blipFill>
        <p:spPr>
          <a:xfrm>
            <a:off x="0" y="0"/>
            <a:ext cx="1690699" cy="169521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8"/>
          <p:cNvSpPr txBox="1"/>
          <p:nvPr>
            <p:ph idx="4294967295"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None/>
            </a:pPr>
            <a:r>
              <a:rPr lang="en-US" sz="4000"/>
              <a:t>All referees must be current registered volunteers, SafeSport, Safe Haven and CDC concussion certified.</a:t>
            </a:r>
            <a:endParaRPr/>
          </a:p>
          <a:p>
            <a:pPr indent="0" lvl="0" marL="128588" rtl="0" algn="l">
              <a:lnSpc>
                <a:spcPct val="90000"/>
              </a:lnSpc>
              <a:spcBef>
                <a:spcPts val="563"/>
              </a:spcBef>
              <a:spcAft>
                <a:spcPts val="0"/>
              </a:spcAft>
              <a:buClr>
                <a:schemeClr val="dk1"/>
              </a:buClr>
              <a:buSzPts val="4000"/>
              <a:buNone/>
            </a:pPr>
            <a:r>
              <a:t/>
            </a:r>
            <a:endParaRPr sz="4000"/>
          </a:p>
          <a:p>
            <a:pPr indent="-28575" lvl="0" marL="128588" rtl="0" algn="l">
              <a:lnSpc>
                <a:spcPct val="90000"/>
              </a:lnSpc>
              <a:spcBef>
                <a:spcPts val="563"/>
              </a:spcBef>
              <a:spcAft>
                <a:spcPts val="0"/>
              </a:spcAft>
              <a:buClr>
                <a:schemeClr val="dk1"/>
              </a:buClr>
              <a:buSzPts val="1575"/>
              <a:buNone/>
            </a:pPr>
            <a:r>
              <a:t/>
            </a:r>
            <a:endParaRPr/>
          </a:p>
        </p:txBody>
      </p:sp>
      <p:sp>
        <p:nvSpPr>
          <p:cNvPr id="204" name="Google Shape;204;p18"/>
          <p:cNvSpPr txBox="1"/>
          <p:nvPr>
            <p:ph idx="2" type="body"/>
          </p:nvPr>
        </p:nvSpPr>
        <p:spPr>
          <a:xfrm>
            <a:off x="1752600" y="685800"/>
            <a:ext cx="9601200" cy="100488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00FF"/>
              </a:buClr>
              <a:buSzPts val="4400"/>
              <a:buNone/>
            </a:pPr>
            <a:r>
              <a:rPr lang="en-US" sz="4400">
                <a:solidFill>
                  <a:srgbClr val="0000FF"/>
                </a:solidFill>
                <a:latin typeface="Arial"/>
                <a:ea typeface="Arial"/>
                <a:cs typeface="Arial"/>
                <a:sym typeface="Arial"/>
              </a:rPr>
              <a:t>Referee Certifications</a:t>
            </a:r>
            <a:endParaRPr/>
          </a:p>
        </p:txBody>
      </p:sp>
      <p:pic>
        <p:nvPicPr>
          <p:cNvPr descr="Logo&#10;&#10;Description automatically generated" id="205" name="Google Shape;205;p18"/>
          <p:cNvPicPr preferRelativeResize="0"/>
          <p:nvPr/>
        </p:nvPicPr>
        <p:blipFill rotWithShape="1">
          <a:blip r:embed="rId3">
            <a:alphaModFix/>
          </a:blip>
          <a:srcRect b="0" l="0" r="0" t="0"/>
          <a:stretch/>
        </p:blipFill>
        <p:spPr>
          <a:xfrm>
            <a:off x="2057400" y="3439886"/>
            <a:ext cx="2724150" cy="1676400"/>
          </a:xfrm>
          <a:prstGeom prst="rect">
            <a:avLst/>
          </a:prstGeom>
          <a:noFill/>
          <a:ln>
            <a:noFill/>
          </a:ln>
        </p:spPr>
      </p:pic>
      <p:pic>
        <p:nvPicPr>
          <p:cNvPr descr="Text, logo, company name&#10;&#10;Description automatically generated with medium confidence" id="206" name="Google Shape;206;p18"/>
          <p:cNvPicPr preferRelativeResize="0"/>
          <p:nvPr/>
        </p:nvPicPr>
        <p:blipFill rotWithShape="1">
          <a:blip r:embed="rId4">
            <a:alphaModFix/>
          </a:blip>
          <a:srcRect b="0" l="0" r="0" t="0"/>
          <a:stretch/>
        </p:blipFill>
        <p:spPr>
          <a:xfrm>
            <a:off x="6829425" y="3587523"/>
            <a:ext cx="3305175" cy="1381125"/>
          </a:xfrm>
          <a:prstGeom prst="rect">
            <a:avLst/>
          </a:prstGeom>
          <a:noFill/>
          <a:ln>
            <a:noFill/>
          </a:ln>
        </p:spPr>
      </p:pic>
      <p:pic>
        <p:nvPicPr>
          <p:cNvPr id="207" name="Google Shape;207;p18"/>
          <p:cNvPicPr preferRelativeResize="0"/>
          <p:nvPr/>
        </p:nvPicPr>
        <p:blipFill>
          <a:blip r:embed="rId5">
            <a:alphaModFix/>
          </a:blip>
          <a:stretch>
            <a:fillRect/>
          </a:stretch>
        </p:blipFill>
        <p:spPr>
          <a:xfrm>
            <a:off x="0" y="0"/>
            <a:ext cx="1690699" cy="169521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9"/>
          <p:cNvSpPr txBox="1"/>
          <p:nvPr>
            <p:ph type="title"/>
          </p:nvPr>
        </p:nvSpPr>
        <p:spPr>
          <a:xfrm>
            <a:off x="1690692" y="365129"/>
            <a:ext cx="966310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FF"/>
              </a:buClr>
              <a:buSzPts val="4400"/>
              <a:buFont typeface="Arial"/>
              <a:buNone/>
            </a:pPr>
            <a:r>
              <a:rPr b="1" lang="en-US" sz="4400">
                <a:solidFill>
                  <a:srgbClr val="0000FF"/>
                </a:solidFill>
                <a:latin typeface="Arial"/>
                <a:ea typeface="Arial"/>
                <a:cs typeface="Arial"/>
                <a:sym typeface="Arial"/>
              </a:rPr>
              <a:t>Referee Certifications </a:t>
            </a:r>
            <a:endParaRPr/>
          </a:p>
        </p:txBody>
      </p:sp>
      <p:sp>
        <p:nvSpPr>
          <p:cNvPr id="213" name="Google Shape;213;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152400" lvl="0" marL="128588" rtl="0" algn="l">
              <a:lnSpc>
                <a:spcPct val="90000"/>
              </a:lnSpc>
              <a:spcBef>
                <a:spcPts val="0"/>
              </a:spcBef>
              <a:spcAft>
                <a:spcPts val="0"/>
              </a:spcAft>
              <a:buClr>
                <a:schemeClr val="dk1"/>
              </a:buClr>
              <a:buSzPts val="2400"/>
              <a:buChar char="•"/>
            </a:pPr>
            <a:r>
              <a:rPr lang="en-US" sz="2400">
                <a:latin typeface="Arial"/>
                <a:ea typeface="Arial"/>
                <a:cs typeface="Arial"/>
                <a:sym typeface="Arial"/>
              </a:rPr>
              <a:t>12U and Lower – Regional Referees</a:t>
            </a:r>
            <a:endParaRPr/>
          </a:p>
          <a:p>
            <a:pPr indent="0" lvl="0" marL="0" rtl="0" algn="l">
              <a:lnSpc>
                <a:spcPct val="90000"/>
              </a:lnSpc>
              <a:spcBef>
                <a:spcPts val="563"/>
              </a:spcBef>
              <a:spcAft>
                <a:spcPts val="0"/>
              </a:spcAft>
              <a:buClr>
                <a:schemeClr val="dk1"/>
              </a:buClr>
              <a:buSzPts val="2400"/>
              <a:buNone/>
            </a:pPr>
            <a:r>
              <a:t/>
            </a:r>
            <a:endParaRPr sz="2400">
              <a:latin typeface="Arial"/>
              <a:ea typeface="Arial"/>
              <a:cs typeface="Arial"/>
              <a:sym typeface="Arial"/>
            </a:endParaRPr>
          </a:p>
          <a:p>
            <a:pPr indent="-152400" lvl="0" marL="128588" rtl="0" algn="l">
              <a:lnSpc>
                <a:spcPct val="90000"/>
              </a:lnSpc>
              <a:spcBef>
                <a:spcPts val="563"/>
              </a:spcBef>
              <a:spcAft>
                <a:spcPts val="0"/>
              </a:spcAft>
              <a:buClr>
                <a:schemeClr val="dk1"/>
              </a:buClr>
              <a:buSzPts val="2400"/>
              <a:buChar char="•"/>
            </a:pPr>
            <a:r>
              <a:rPr lang="en-US" sz="2400">
                <a:latin typeface="Arial"/>
                <a:ea typeface="Arial"/>
                <a:cs typeface="Arial"/>
                <a:sym typeface="Arial"/>
              </a:rPr>
              <a:t>14U – Advanced, Intermediate Referees and Experienced Regional Referees</a:t>
            </a:r>
            <a:endParaRPr/>
          </a:p>
          <a:p>
            <a:pPr indent="0" lvl="0" marL="128588" rtl="0" algn="l">
              <a:lnSpc>
                <a:spcPct val="90000"/>
              </a:lnSpc>
              <a:spcBef>
                <a:spcPts val="563"/>
              </a:spcBef>
              <a:spcAft>
                <a:spcPts val="0"/>
              </a:spcAft>
              <a:buClr>
                <a:schemeClr val="dk1"/>
              </a:buClr>
              <a:buSzPts val="2400"/>
              <a:buNone/>
            </a:pPr>
            <a:r>
              <a:t/>
            </a:r>
            <a:endParaRPr sz="2400">
              <a:latin typeface="Arial"/>
              <a:ea typeface="Arial"/>
              <a:cs typeface="Arial"/>
              <a:sym typeface="Arial"/>
            </a:endParaRPr>
          </a:p>
          <a:p>
            <a:pPr indent="-152400" lvl="0" marL="128588" rtl="0" algn="l">
              <a:lnSpc>
                <a:spcPct val="90000"/>
              </a:lnSpc>
              <a:spcBef>
                <a:spcPts val="563"/>
              </a:spcBef>
              <a:spcAft>
                <a:spcPts val="0"/>
              </a:spcAft>
              <a:buClr>
                <a:schemeClr val="dk1"/>
              </a:buClr>
              <a:buSzPts val="2400"/>
              <a:buChar char="•"/>
            </a:pPr>
            <a:r>
              <a:rPr lang="en-US" sz="2400">
                <a:latin typeface="Arial"/>
                <a:ea typeface="Arial"/>
                <a:cs typeface="Arial"/>
                <a:sym typeface="Arial"/>
              </a:rPr>
              <a:t>16U &amp; 19U – National or experienced Advanced Referees</a:t>
            </a:r>
            <a:endParaRPr/>
          </a:p>
          <a:p>
            <a:pPr indent="0" lvl="0" marL="0" rtl="0" algn="l">
              <a:lnSpc>
                <a:spcPct val="90000"/>
              </a:lnSpc>
              <a:spcBef>
                <a:spcPts val="563"/>
              </a:spcBef>
              <a:spcAft>
                <a:spcPts val="0"/>
              </a:spcAft>
              <a:buClr>
                <a:schemeClr val="dk1"/>
              </a:buClr>
              <a:buSzPts val="3200"/>
              <a:buNone/>
            </a:pPr>
            <a:r>
              <a:t/>
            </a:r>
            <a:endParaRPr sz="3200">
              <a:latin typeface="Arial"/>
              <a:ea typeface="Arial"/>
              <a:cs typeface="Arial"/>
              <a:sym typeface="Arial"/>
            </a:endParaRPr>
          </a:p>
          <a:p>
            <a:pPr indent="0" lvl="0" marL="0" rtl="0" algn="l">
              <a:lnSpc>
                <a:spcPct val="90000"/>
              </a:lnSpc>
              <a:spcBef>
                <a:spcPts val="563"/>
              </a:spcBef>
              <a:spcAft>
                <a:spcPts val="0"/>
              </a:spcAft>
              <a:buClr>
                <a:schemeClr val="dk1"/>
              </a:buClr>
              <a:buSzPts val="3200"/>
              <a:buNone/>
            </a:pPr>
            <a:r>
              <a:rPr lang="en-US" sz="3200">
                <a:latin typeface="Arial"/>
                <a:ea typeface="Arial"/>
                <a:cs typeface="Arial"/>
                <a:sym typeface="Arial"/>
              </a:rPr>
              <a:t>*</a:t>
            </a:r>
            <a:r>
              <a:rPr lang="en-US" sz="2000">
                <a:latin typeface="Arial"/>
                <a:ea typeface="Arial"/>
                <a:cs typeface="Arial"/>
                <a:sym typeface="Arial"/>
              </a:rPr>
              <a:t>The venue referee administrator has the authority to override due to an assessment or other extenuating circumstance.</a:t>
            </a:r>
            <a:endParaRPr/>
          </a:p>
        </p:txBody>
      </p:sp>
      <p:pic>
        <p:nvPicPr>
          <p:cNvPr id="214" name="Google Shape;214;p19"/>
          <p:cNvPicPr preferRelativeResize="0"/>
          <p:nvPr/>
        </p:nvPicPr>
        <p:blipFill>
          <a:blip r:embed="rId3">
            <a:alphaModFix/>
          </a:blip>
          <a:stretch>
            <a:fillRect/>
          </a:stretch>
        </p:blipFill>
        <p:spPr>
          <a:xfrm>
            <a:off x="0" y="0"/>
            <a:ext cx="1690699" cy="169521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0"/>
          <p:cNvSpPr txBox="1"/>
          <p:nvPr>
            <p:ph type="title"/>
          </p:nvPr>
        </p:nvSpPr>
        <p:spPr>
          <a:xfrm>
            <a:off x="1690692" y="365129"/>
            <a:ext cx="966310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FF"/>
              </a:buClr>
              <a:buSzPts val="4400"/>
              <a:buFont typeface="Arial"/>
              <a:buNone/>
            </a:pPr>
            <a:r>
              <a:rPr b="1" lang="en-US" sz="4400">
                <a:solidFill>
                  <a:srgbClr val="0000FF"/>
                </a:solidFill>
                <a:latin typeface="Arial"/>
                <a:ea typeface="Arial"/>
                <a:cs typeface="Arial"/>
                <a:sym typeface="Arial"/>
              </a:rPr>
              <a:t>Referee Uniform</a:t>
            </a:r>
            <a:endParaRPr/>
          </a:p>
        </p:txBody>
      </p:sp>
      <p:sp>
        <p:nvSpPr>
          <p:cNvPr id="220" name="Google Shape;220;p20"/>
          <p:cNvSpPr txBox="1"/>
          <p:nvPr>
            <p:ph idx="1" type="body"/>
          </p:nvPr>
        </p:nvSpPr>
        <p:spPr>
          <a:xfrm>
            <a:off x="838200" y="1690692"/>
            <a:ext cx="5181600" cy="4486271"/>
          </a:xfrm>
          <a:prstGeom prst="rect">
            <a:avLst/>
          </a:prstGeom>
          <a:noFill/>
          <a:ln>
            <a:noFill/>
          </a:ln>
        </p:spPr>
        <p:txBody>
          <a:bodyPr anchorCtr="0" anchor="t" bIns="45700" lIns="91425" spcFirstLastPara="1" rIns="91425" wrap="square" tIns="45700">
            <a:normAutofit/>
          </a:bodyPr>
          <a:lstStyle/>
          <a:p>
            <a:pPr indent="-128588" lvl="0" marL="128588" rtl="0" algn="l">
              <a:lnSpc>
                <a:spcPct val="90000"/>
              </a:lnSpc>
              <a:spcBef>
                <a:spcPts val="0"/>
              </a:spcBef>
              <a:spcAft>
                <a:spcPts val="0"/>
              </a:spcAft>
              <a:buClr>
                <a:schemeClr val="dk1"/>
              </a:buClr>
              <a:buSzPts val="1800"/>
              <a:buChar char="•"/>
            </a:pPr>
            <a:r>
              <a:rPr lang="en-US" sz="1800"/>
              <a:t>Current USSF/AYSO approved uniform must be worn during matches:</a:t>
            </a:r>
            <a:endParaRPr/>
          </a:p>
          <a:p>
            <a:pPr indent="0" lvl="0" marL="0" rtl="0" algn="l">
              <a:lnSpc>
                <a:spcPct val="90000"/>
              </a:lnSpc>
              <a:spcBef>
                <a:spcPts val="563"/>
              </a:spcBef>
              <a:spcAft>
                <a:spcPts val="0"/>
              </a:spcAft>
              <a:buClr>
                <a:schemeClr val="dk1"/>
              </a:buClr>
              <a:buSzPts val="1800"/>
              <a:buNone/>
            </a:pPr>
            <a:r>
              <a:t/>
            </a:r>
            <a:endParaRPr sz="1800"/>
          </a:p>
          <a:p>
            <a:pPr indent="-128588" lvl="1" marL="385763" rtl="0" algn="l">
              <a:lnSpc>
                <a:spcPct val="90000"/>
              </a:lnSpc>
              <a:spcBef>
                <a:spcPts val="281"/>
              </a:spcBef>
              <a:spcAft>
                <a:spcPts val="0"/>
              </a:spcAft>
              <a:buClr>
                <a:schemeClr val="dk1"/>
              </a:buClr>
              <a:buSzPts val="1800"/>
              <a:buChar char="•"/>
            </a:pPr>
            <a:r>
              <a:rPr lang="en-US" sz="1800"/>
              <a:t>Jerseys:</a:t>
            </a:r>
            <a:endParaRPr/>
          </a:p>
          <a:p>
            <a:pPr indent="-128587" lvl="2" marL="642938" rtl="0" algn="l">
              <a:lnSpc>
                <a:spcPct val="90000"/>
              </a:lnSpc>
              <a:spcBef>
                <a:spcPts val="281"/>
              </a:spcBef>
              <a:spcAft>
                <a:spcPts val="0"/>
              </a:spcAft>
              <a:buClr>
                <a:schemeClr val="dk1"/>
              </a:buClr>
              <a:buSzPts val="1800"/>
              <a:buChar char="•"/>
            </a:pPr>
            <a:r>
              <a:rPr lang="en-US" sz="1800"/>
              <a:t>Yellow (primary)</a:t>
            </a:r>
            <a:endParaRPr/>
          </a:p>
          <a:p>
            <a:pPr indent="-128587" lvl="2" marL="642938" rtl="0" algn="l">
              <a:lnSpc>
                <a:spcPct val="90000"/>
              </a:lnSpc>
              <a:spcBef>
                <a:spcPts val="281"/>
              </a:spcBef>
              <a:spcAft>
                <a:spcPts val="0"/>
              </a:spcAft>
              <a:buClr>
                <a:schemeClr val="dk1"/>
              </a:buClr>
              <a:buSzPts val="1800"/>
              <a:buChar char="•"/>
            </a:pPr>
            <a:r>
              <a:rPr lang="en-US" sz="1800"/>
              <a:t>Red</a:t>
            </a:r>
            <a:endParaRPr/>
          </a:p>
          <a:p>
            <a:pPr indent="-128587" lvl="2" marL="642938" rtl="0" algn="l">
              <a:lnSpc>
                <a:spcPct val="90000"/>
              </a:lnSpc>
              <a:spcBef>
                <a:spcPts val="281"/>
              </a:spcBef>
              <a:spcAft>
                <a:spcPts val="0"/>
              </a:spcAft>
              <a:buClr>
                <a:schemeClr val="dk1"/>
              </a:buClr>
              <a:buSzPts val="1800"/>
              <a:buChar char="•"/>
            </a:pPr>
            <a:r>
              <a:rPr lang="en-US" sz="1800"/>
              <a:t>Black</a:t>
            </a:r>
            <a:endParaRPr/>
          </a:p>
          <a:p>
            <a:pPr indent="-128587" lvl="2" marL="642938" rtl="0" algn="l">
              <a:lnSpc>
                <a:spcPct val="90000"/>
              </a:lnSpc>
              <a:spcBef>
                <a:spcPts val="281"/>
              </a:spcBef>
              <a:spcAft>
                <a:spcPts val="0"/>
              </a:spcAft>
              <a:buClr>
                <a:schemeClr val="dk1"/>
              </a:buClr>
              <a:buSzPts val="1800"/>
              <a:buChar char="•"/>
            </a:pPr>
            <a:r>
              <a:rPr lang="en-US" sz="1800"/>
              <a:t>Blue</a:t>
            </a:r>
            <a:endParaRPr/>
          </a:p>
          <a:p>
            <a:pPr indent="-128587" lvl="2" marL="642938" rtl="0" algn="l">
              <a:lnSpc>
                <a:spcPct val="90000"/>
              </a:lnSpc>
              <a:spcBef>
                <a:spcPts val="281"/>
              </a:spcBef>
              <a:spcAft>
                <a:spcPts val="0"/>
              </a:spcAft>
              <a:buClr>
                <a:schemeClr val="dk1"/>
              </a:buClr>
              <a:buSzPts val="1800"/>
              <a:buChar char="•"/>
            </a:pPr>
            <a:r>
              <a:rPr lang="en-US" sz="1800"/>
              <a:t>Green</a:t>
            </a:r>
            <a:endParaRPr/>
          </a:p>
          <a:p>
            <a:pPr indent="-128588" lvl="1" marL="385763" rtl="0" algn="l">
              <a:lnSpc>
                <a:spcPct val="90000"/>
              </a:lnSpc>
              <a:spcBef>
                <a:spcPts val="281"/>
              </a:spcBef>
              <a:spcAft>
                <a:spcPts val="0"/>
              </a:spcAft>
              <a:buClr>
                <a:schemeClr val="dk1"/>
              </a:buClr>
              <a:buSzPts val="1800"/>
              <a:buChar char="•"/>
            </a:pPr>
            <a:r>
              <a:rPr lang="en-US" sz="1800"/>
              <a:t>Shorts: Black</a:t>
            </a:r>
            <a:endParaRPr/>
          </a:p>
          <a:p>
            <a:pPr indent="-128588" lvl="1" marL="385763" rtl="0" algn="l">
              <a:lnSpc>
                <a:spcPct val="90000"/>
              </a:lnSpc>
              <a:spcBef>
                <a:spcPts val="281"/>
              </a:spcBef>
              <a:spcAft>
                <a:spcPts val="0"/>
              </a:spcAft>
              <a:buClr>
                <a:schemeClr val="dk1"/>
              </a:buClr>
              <a:buSzPts val="1800"/>
              <a:buChar char="•"/>
            </a:pPr>
            <a:r>
              <a:rPr lang="en-US" sz="1800"/>
              <a:t>Socks: 2 stripped</a:t>
            </a:r>
            <a:endParaRPr/>
          </a:p>
          <a:p>
            <a:pPr indent="-128588" lvl="1" marL="385763" rtl="0" algn="l">
              <a:lnSpc>
                <a:spcPct val="90000"/>
              </a:lnSpc>
              <a:spcBef>
                <a:spcPts val="281"/>
              </a:spcBef>
              <a:spcAft>
                <a:spcPts val="0"/>
              </a:spcAft>
              <a:buClr>
                <a:schemeClr val="dk1"/>
              </a:buClr>
              <a:buSzPts val="1800"/>
              <a:buChar char="•"/>
            </a:pPr>
            <a:r>
              <a:rPr lang="en-US" sz="1800"/>
              <a:t>Shoes: Black</a:t>
            </a:r>
            <a:endParaRPr/>
          </a:p>
          <a:p>
            <a:pPr indent="-128588" lvl="1" marL="385763" rtl="0" algn="l">
              <a:lnSpc>
                <a:spcPct val="90000"/>
              </a:lnSpc>
              <a:spcBef>
                <a:spcPts val="281"/>
              </a:spcBef>
              <a:spcAft>
                <a:spcPts val="0"/>
              </a:spcAft>
              <a:buClr>
                <a:schemeClr val="dk1"/>
              </a:buClr>
              <a:buSzPts val="1800"/>
              <a:buChar char="•"/>
            </a:pPr>
            <a:r>
              <a:rPr lang="en-US" sz="1800"/>
              <a:t>Tournament Patch</a:t>
            </a:r>
            <a:endParaRPr/>
          </a:p>
          <a:p>
            <a:pPr indent="-57150" lvl="2" marL="642938" rtl="0" algn="l">
              <a:lnSpc>
                <a:spcPct val="90000"/>
              </a:lnSpc>
              <a:spcBef>
                <a:spcPts val="281"/>
              </a:spcBef>
              <a:spcAft>
                <a:spcPts val="0"/>
              </a:spcAft>
              <a:buClr>
                <a:schemeClr val="dk1"/>
              </a:buClr>
              <a:buSzPts val="1125"/>
              <a:buNone/>
            </a:pPr>
            <a:r>
              <a:t/>
            </a:r>
            <a:endParaRPr/>
          </a:p>
        </p:txBody>
      </p:sp>
      <p:pic>
        <p:nvPicPr>
          <p:cNvPr descr="A picture containing grass, person, outdoor, posing&#10;&#10;Description automatically generated" id="221" name="Google Shape;221;p20"/>
          <p:cNvPicPr preferRelativeResize="0"/>
          <p:nvPr>
            <p:ph idx="2" type="body"/>
          </p:nvPr>
        </p:nvPicPr>
        <p:blipFill rotWithShape="1">
          <a:blip r:embed="rId3">
            <a:alphaModFix/>
          </a:blip>
          <a:srcRect b="0" l="0" r="0" t="0"/>
          <a:stretch/>
        </p:blipFill>
        <p:spPr>
          <a:xfrm>
            <a:off x="7202238" y="2057400"/>
            <a:ext cx="2780659" cy="2946478"/>
          </a:xfrm>
          <a:prstGeom prst="rect">
            <a:avLst/>
          </a:prstGeom>
          <a:noFill/>
          <a:ln>
            <a:noFill/>
          </a:ln>
        </p:spPr>
      </p:pic>
      <p:pic>
        <p:nvPicPr>
          <p:cNvPr id="222" name="Google Shape;222;p20"/>
          <p:cNvPicPr preferRelativeResize="0"/>
          <p:nvPr/>
        </p:nvPicPr>
        <p:blipFill>
          <a:blip r:embed="rId4">
            <a:alphaModFix/>
          </a:blip>
          <a:stretch>
            <a:fillRect/>
          </a:stretch>
        </p:blipFill>
        <p:spPr>
          <a:xfrm>
            <a:off x="0" y="0"/>
            <a:ext cx="1690699" cy="169521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1"/>
          <p:cNvSpPr txBox="1"/>
          <p:nvPr>
            <p:ph idx="2" type="body"/>
          </p:nvPr>
        </p:nvSpPr>
        <p:spPr>
          <a:xfrm>
            <a:off x="1752600" y="685800"/>
            <a:ext cx="9601200" cy="100488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00FF"/>
              </a:buClr>
              <a:buSzPts val="4400"/>
              <a:buNone/>
            </a:pPr>
            <a:r>
              <a:rPr lang="en-US" sz="4400">
                <a:solidFill>
                  <a:srgbClr val="0000FF"/>
                </a:solidFill>
                <a:latin typeface="Arial"/>
                <a:ea typeface="Arial"/>
                <a:cs typeface="Arial"/>
                <a:sym typeface="Arial"/>
              </a:rPr>
              <a:t>Referee Check-In</a:t>
            </a:r>
            <a:endParaRPr/>
          </a:p>
        </p:txBody>
      </p:sp>
      <p:sp>
        <p:nvSpPr>
          <p:cNvPr id="228" name="Google Shape;228;p21"/>
          <p:cNvSpPr txBox="1"/>
          <p:nvPr>
            <p:ph idx="4294967295" type="body"/>
          </p:nvPr>
        </p:nvSpPr>
        <p:spPr>
          <a:xfrm>
            <a:off x="838200" y="1714933"/>
            <a:ext cx="10515600" cy="4652963"/>
          </a:xfrm>
          <a:prstGeom prst="rect">
            <a:avLst/>
          </a:prstGeom>
          <a:noFill/>
          <a:ln>
            <a:noFill/>
          </a:ln>
        </p:spPr>
        <p:txBody>
          <a:bodyPr anchorCtr="0" anchor="t" bIns="45700" lIns="91425" spcFirstLastPara="1" rIns="91425" wrap="square" tIns="45700">
            <a:normAutofit/>
          </a:bodyPr>
          <a:lstStyle/>
          <a:p>
            <a:pPr indent="-152400" lvl="0" marL="128588" rtl="0" algn="l">
              <a:lnSpc>
                <a:spcPct val="90000"/>
              </a:lnSpc>
              <a:spcBef>
                <a:spcPts val="0"/>
              </a:spcBef>
              <a:spcAft>
                <a:spcPts val="0"/>
              </a:spcAft>
              <a:buClr>
                <a:schemeClr val="dk1"/>
              </a:buClr>
              <a:buSzPts val="2400"/>
              <a:buChar char="•"/>
            </a:pPr>
            <a:r>
              <a:rPr lang="en-US" sz="2400"/>
              <a:t>Referees must come to </a:t>
            </a:r>
            <a:r>
              <a:rPr lang="en-US" sz="2400"/>
              <a:t>The Tournament Admin building</a:t>
            </a:r>
            <a:r>
              <a:rPr lang="en-US" sz="2400"/>
              <a:t> on Thursday, June </a:t>
            </a:r>
            <a:r>
              <a:rPr lang="en-US" sz="2400"/>
              <a:t>8</a:t>
            </a:r>
            <a:r>
              <a:rPr baseline="30000" lang="en-US" sz="2400"/>
              <a:t>th</a:t>
            </a:r>
            <a:r>
              <a:rPr lang="en-US" sz="2400"/>
              <a:t> from 5-7pm to collect their Section Games bag that will include their tournament patch and some goodies.</a:t>
            </a:r>
            <a:endParaRPr/>
          </a:p>
          <a:p>
            <a:pPr indent="0" lvl="0" marL="128588" rtl="0" algn="l">
              <a:lnSpc>
                <a:spcPct val="90000"/>
              </a:lnSpc>
              <a:spcBef>
                <a:spcPts val="563"/>
              </a:spcBef>
              <a:spcAft>
                <a:spcPts val="0"/>
              </a:spcAft>
              <a:buClr>
                <a:schemeClr val="dk1"/>
              </a:buClr>
              <a:buSzPts val="2400"/>
              <a:buNone/>
            </a:pPr>
            <a:r>
              <a:t/>
            </a:r>
            <a:endParaRPr sz="2400"/>
          </a:p>
          <a:p>
            <a:pPr indent="-152400" lvl="0" marL="128588" rtl="0" algn="l">
              <a:lnSpc>
                <a:spcPct val="90000"/>
              </a:lnSpc>
              <a:spcBef>
                <a:spcPts val="563"/>
              </a:spcBef>
              <a:spcAft>
                <a:spcPts val="0"/>
              </a:spcAft>
              <a:buClr>
                <a:schemeClr val="dk1"/>
              </a:buClr>
              <a:buSzPts val="2400"/>
              <a:buChar char="•"/>
            </a:pPr>
            <a:r>
              <a:rPr lang="en-US" sz="2400"/>
              <a:t>Referees must check in at </a:t>
            </a:r>
            <a:r>
              <a:rPr lang="en-US" sz="2400"/>
              <a:t>Tournament Admin building </a:t>
            </a:r>
            <a:r>
              <a:rPr lang="en-US" sz="2400"/>
              <a:t>each day 45 minutes prior to their first match.</a:t>
            </a:r>
            <a:endParaRPr/>
          </a:p>
          <a:p>
            <a:pPr indent="0" lvl="0" marL="0" rtl="0" algn="l">
              <a:lnSpc>
                <a:spcPct val="90000"/>
              </a:lnSpc>
              <a:spcBef>
                <a:spcPts val="563"/>
              </a:spcBef>
              <a:spcAft>
                <a:spcPts val="0"/>
              </a:spcAft>
              <a:buClr>
                <a:schemeClr val="dk1"/>
              </a:buClr>
              <a:buSzPts val="2400"/>
              <a:buNone/>
            </a:pPr>
            <a:r>
              <a:t/>
            </a:r>
            <a:endParaRPr sz="2400"/>
          </a:p>
          <a:p>
            <a:pPr indent="-152400" lvl="0" marL="128588" rtl="0" algn="l">
              <a:lnSpc>
                <a:spcPct val="90000"/>
              </a:lnSpc>
              <a:spcBef>
                <a:spcPts val="563"/>
              </a:spcBef>
              <a:spcAft>
                <a:spcPts val="0"/>
              </a:spcAft>
              <a:buClr>
                <a:schemeClr val="dk1"/>
              </a:buClr>
              <a:buSzPts val="2400"/>
              <a:buChar char="•"/>
            </a:pPr>
            <a:r>
              <a:rPr b="1" lang="en-US" sz="2400"/>
              <a:t>Center Referees </a:t>
            </a:r>
            <a:r>
              <a:rPr lang="en-US" sz="2400"/>
              <a:t>must come to “Tournament Admin building” prior to each match they officiate to get that match’s game cards.  </a:t>
            </a:r>
            <a:endParaRPr sz="2400"/>
          </a:p>
          <a:p>
            <a:pPr indent="0" lvl="0" marL="0" rtl="0" algn="l">
              <a:lnSpc>
                <a:spcPct val="90000"/>
              </a:lnSpc>
              <a:spcBef>
                <a:spcPts val="563"/>
              </a:spcBef>
              <a:spcAft>
                <a:spcPts val="0"/>
              </a:spcAft>
              <a:buClr>
                <a:schemeClr val="dk1"/>
              </a:buClr>
              <a:buSzPts val="1800"/>
              <a:buNone/>
            </a:pPr>
            <a:r>
              <a:rPr lang="en-US" sz="1800"/>
              <a:t>*If doing multiple centers in a day, you must wait to get the next match’s game cards prior to that game, not all at once.  This way we will not lose game cards.</a:t>
            </a:r>
            <a:endParaRPr/>
          </a:p>
        </p:txBody>
      </p:sp>
      <p:pic>
        <p:nvPicPr>
          <p:cNvPr id="229" name="Google Shape;229;p21"/>
          <p:cNvPicPr preferRelativeResize="0"/>
          <p:nvPr/>
        </p:nvPicPr>
        <p:blipFill>
          <a:blip r:embed="rId3">
            <a:alphaModFix/>
          </a:blip>
          <a:stretch>
            <a:fillRect/>
          </a:stretch>
        </p:blipFill>
        <p:spPr>
          <a:xfrm>
            <a:off x="0" y="0"/>
            <a:ext cx="1690699" cy="169521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2"/>
          <p:cNvSpPr txBox="1"/>
          <p:nvPr>
            <p:ph type="title"/>
          </p:nvPr>
        </p:nvSpPr>
        <p:spPr>
          <a:xfrm>
            <a:off x="1690692" y="365129"/>
            <a:ext cx="966310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FF"/>
              </a:buClr>
              <a:buSzPts val="4400"/>
              <a:buFont typeface="Arial"/>
              <a:buNone/>
            </a:pPr>
            <a:r>
              <a:rPr b="1" lang="en-US" sz="4400">
                <a:solidFill>
                  <a:srgbClr val="0000FF"/>
                </a:solidFill>
                <a:latin typeface="Arial"/>
                <a:ea typeface="Arial"/>
                <a:cs typeface="Arial"/>
                <a:sym typeface="Arial"/>
              </a:rPr>
              <a:t>Venue Referee Administrators</a:t>
            </a:r>
            <a:endParaRPr/>
          </a:p>
        </p:txBody>
      </p:sp>
      <p:sp>
        <p:nvSpPr>
          <p:cNvPr id="235" name="Google Shape;235;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sz="2800"/>
              <a:t>Scott Klocko – Section Referee Administrator (Lead)</a:t>
            </a:r>
            <a:endParaRPr/>
          </a:p>
          <a:p>
            <a:pPr indent="0" lvl="0" marL="0" rtl="0" algn="l">
              <a:lnSpc>
                <a:spcPct val="90000"/>
              </a:lnSpc>
              <a:spcBef>
                <a:spcPts val="563"/>
              </a:spcBef>
              <a:spcAft>
                <a:spcPts val="0"/>
              </a:spcAft>
              <a:buClr>
                <a:schemeClr val="dk1"/>
              </a:buClr>
              <a:buSzPts val="2800"/>
              <a:buNone/>
            </a:pPr>
            <a:r>
              <a:t/>
            </a:r>
            <a:endParaRPr sz="2800"/>
          </a:p>
          <a:p>
            <a:pPr indent="0" lvl="0" marL="0" rtl="0" algn="l">
              <a:lnSpc>
                <a:spcPct val="90000"/>
              </a:lnSpc>
              <a:spcBef>
                <a:spcPts val="563"/>
              </a:spcBef>
              <a:spcAft>
                <a:spcPts val="0"/>
              </a:spcAft>
              <a:buClr>
                <a:schemeClr val="dk1"/>
              </a:buClr>
              <a:buSzPts val="2800"/>
              <a:buNone/>
            </a:pPr>
            <a:r>
              <a:rPr lang="en-US" sz="2800"/>
              <a:t>Doug McKenzie – Section Director of Referee Assessment/Instruction (Assistant)</a:t>
            </a:r>
            <a:endParaRPr/>
          </a:p>
          <a:p>
            <a:pPr indent="0" lvl="0" marL="0" rtl="0" algn="l">
              <a:lnSpc>
                <a:spcPct val="90000"/>
              </a:lnSpc>
              <a:spcBef>
                <a:spcPts val="563"/>
              </a:spcBef>
              <a:spcAft>
                <a:spcPts val="0"/>
              </a:spcAft>
              <a:buClr>
                <a:schemeClr val="dk1"/>
              </a:buClr>
              <a:buSzPts val="2800"/>
              <a:buNone/>
            </a:pPr>
            <a:r>
              <a:t/>
            </a:r>
            <a:endParaRPr sz="2800"/>
          </a:p>
          <a:p>
            <a:pPr indent="0" lvl="0" marL="0" rtl="0" algn="l">
              <a:lnSpc>
                <a:spcPct val="90000"/>
              </a:lnSpc>
              <a:spcBef>
                <a:spcPts val="563"/>
              </a:spcBef>
              <a:spcAft>
                <a:spcPts val="0"/>
              </a:spcAft>
              <a:buClr>
                <a:schemeClr val="dk1"/>
              </a:buClr>
              <a:buSzPts val="2800"/>
              <a:buNone/>
            </a:pPr>
            <a:r>
              <a:t/>
            </a:r>
            <a:endParaRPr sz="2800"/>
          </a:p>
        </p:txBody>
      </p:sp>
      <p:pic>
        <p:nvPicPr>
          <p:cNvPr id="236" name="Google Shape;236;p22"/>
          <p:cNvPicPr preferRelativeResize="0"/>
          <p:nvPr/>
        </p:nvPicPr>
        <p:blipFill>
          <a:blip r:embed="rId3">
            <a:alphaModFix/>
          </a:blip>
          <a:stretch>
            <a:fillRect/>
          </a:stretch>
        </p:blipFill>
        <p:spPr>
          <a:xfrm>
            <a:off x="0" y="0"/>
            <a:ext cx="1690699" cy="169521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3"/>
          <p:cNvSpPr txBox="1"/>
          <p:nvPr>
            <p:ph idx="4294967295"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en-US" sz="2000"/>
              <a:t>*These matches are self-assigned.  Please do not referee your home region’s matches.  If this is done, you will be removed from the match.</a:t>
            </a:r>
            <a:endParaRPr/>
          </a:p>
          <a:p>
            <a:pPr indent="-1587" lvl="0" marL="128588" rtl="0" algn="l">
              <a:lnSpc>
                <a:spcPct val="90000"/>
              </a:lnSpc>
              <a:spcBef>
                <a:spcPts val="563"/>
              </a:spcBef>
              <a:spcAft>
                <a:spcPts val="0"/>
              </a:spcAft>
              <a:buClr>
                <a:schemeClr val="dk1"/>
              </a:buClr>
              <a:buSzPts val="2000"/>
              <a:buNone/>
            </a:pPr>
            <a:r>
              <a:t/>
            </a:r>
            <a:endParaRPr sz="2000"/>
          </a:p>
          <a:p>
            <a:pPr indent="-128588" lvl="0" marL="128588" rtl="0" algn="l">
              <a:lnSpc>
                <a:spcPct val="90000"/>
              </a:lnSpc>
              <a:spcBef>
                <a:spcPts val="563"/>
              </a:spcBef>
              <a:spcAft>
                <a:spcPts val="0"/>
              </a:spcAft>
              <a:buClr>
                <a:schemeClr val="dk1"/>
              </a:buClr>
              <a:buSzPts val="2000"/>
              <a:buChar char="•"/>
            </a:pPr>
            <a:r>
              <a:rPr lang="en-US" sz="2000"/>
              <a:t>Division 	Pool Play Match Times</a:t>
            </a:r>
            <a:endParaRPr/>
          </a:p>
          <a:p>
            <a:pPr indent="-128588" lvl="0" marL="128588" rtl="0" algn="l">
              <a:lnSpc>
                <a:spcPct val="90000"/>
              </a:lnSpc>
              <a:spcBef>
                <a:spcPts val="563"/>
              </a:spcBef>
              <a:spcAft>
                <a:spcPts val="0"/>
              </a:spcAft>
              <a:buClr>
                <a:schemeClr val="dk1"/>
              </a:buClr>
              <a:buSzPts val="2000"/>
              <a:buChar char="•"/>
            </a:pPr>
            <a:r>
              <a:rPr lang="en-US" sz="2000"/>
              <a:t>10U 		20 minute half </a:t>
            </a:r>
            <a:endParaRPr/>
          </a:p>
          <a:p>
            <a:pPr indent="-128588" lvl="0" marL="128588" rtl="0" algn="l">
              <a:lnSpc>
                <a:spcPct val="90000"/>
              </a:lnSpc>
              <a:spcBef>
                <a:spcPts val="563"/>
              </a:spcBef>
              <a:spcAft>
                <a:spcPts val="0"/>
              </a:spcAft>
              <a:buClr>
                <a:schemeClr val="dk1"/>
              </a:buClr>
              <a:buSzPts val="2000"/>
              <a:buChar char="•"/>
            </a:pPr>
            <a:r>
              <a:rPr lang="en-US" sz="2000"/>
              <a:t>12U 		25 minute half </a:t>
            </a:r>
            <a:endParaRPr/>
          </a:p>
          <a:p>
            <a:pPr indent="-128588" lvl="0" marL="128588" rtl="0" algn="l">
              <a:lnSpc>
                <a:spcPct val="90000"/>
              </a:lnSpc>
              <a:spcBef>
                <a:spcPts val="563"/>
              </a:spcBef>
              <a:spcAft>
                <a:spcPts val="0"/>
              </a:spcAft>
              <a:buClr>
                <a:schemeClr val="dk1"/>
              </a:buClr>
              <a:buSzPts val="2000"/>
              <a:buChar char="•"/>
            </a:pPr>
            <a:r>
              <a:rPr lang="en-US" sz="2000"/>
              <a:t>14U 		30 minute half </a:t>
            </a:r>
            <a:endParaRPr/>
          </a:p>
          <a:p>
            <a:pPr indent="-128587" lvl="0" marL="128587" rtl="0" algn="l">
              <a:lnSpc>
                <a:spcPct val="90000"/>
              </a:lnSpc>
              <a:spcBef>
                <a:spcPts val="563"/>
              </a:spcBef>
              <a:spcAft>
                <a:spcPts val="0"/>
              </a:spcAft>
              <a:buClr>
                <a:schemeClr val="dk1"/>
              </a:buClr>
              <a:buSzPts val="2000"/>
              <a:buChar char="•"/>
            </a:pPr>
            <a:r>
              <a:rPr lang="en-US" sz="2000"/>
              <a:t>16U		35 minute half </a:t>
            </a:r>
            <a:endParaRPr sz="2000"/>
          </a:p>
          <a:p>
            <a:pPr indent="-128588" lvl="0" marL="128588" rtl="0" algn="l">
              <a:lnSpc>
                <a:spcPct val="90000"/>
              </a:lnSpc>
              <a:spcBef>
                <a:spcPts val="563"/>
              </a:spcBef>
              <a:spcAft>
                <a:spcPts val="0"/>
              </a:spcAft>
              <a:buClr>
                <a:schemeClr val="dk1"/>
              </a:buClr>
              <a:buSzPts val="2000"/>
              <a:buChar char="•"/>
            </a:pPr>
            <a:r>
              <a:rPr lang="en-US" sz="2000"/>
              <a:t>19U 		40 minute half	</a:t>
            </a:r>
            <a:endParaRPr/>
          </a:p>
          <a:p>
            <a:pPr indent="0" lvl="0" marL="0" rtl="0" algn="l">
              <a:lnSpc>
                <a:spcPct val="90000"/>
              </a:lnSpc>
              <a:spcBef>
                <a:spcPts val="563"/>
              </a:spcBef>
              <a:spcAft>
                <a:spcPts val="0"/>
              </a:spcAft>
              <a:buClr>
                <a:schemeClr val="dk1"/>
              </a:buClr>
              <a:buSzPts val="1575"/>
              <a:buNone/>
            </a:pPr>
            <a:r>
              <a:t/>
            </a:r>
            <a:endParaRPr/>
          </a:p>
          <a:p>
            <a:pPr indent="0" lvl="0" marL="0" rtl="0" algn="l">
              <a:lnSpc>
                <a:spcPct val="90000"/>
              </a:lnSpc>
              <a:spcBef>
                <a:spcPts val="563"/>
              </a:spcBef>
              <a:spcAft>
                <a:spcPts val="0"/>
              </a:spcAft>
              <a:buClr>
                <a:schemeClr val="dk1"/>
              </a:buClr>
              <a:buSzPts val="1500"/>
              <a:buNone/>
            </a:pPr>
            <a:r>
              <a:rPr lang="en-US"/>
              <a:t>*</a:t>
            </a:r>
            <a:r>
              <a:rPr lang="en-US" sz="2000"/>
              <a:t>Clock runs continuously through substitutions, no added time.</a:t>
            </a:r>
            <a:endParaRPr/>
          </a:p>
          <a:p>
            <a:pPr indent="0" lvl="0" marL="0" rtl="0" algn="l">
              <a:lnSpc>
                <a:spcPct val="90000"/>
              </a:lnSpc>
              <a:spcBef>
                <a:spcPts val="563"/>
              </a:spcBef>
              <a:spcAft>
                <a:spcPts val="0"/>
              </a:spcAft>
              <a:buClr>
                <a:schemeClr val="dk1"/>
              </a:buClr>
              <a:buSzPts val="1575"/>
              <a:buNone/>
            </a:pPr>
            <a:r>
              <a:t/>
            </a:r>
            <a:endParaRPr/>
          </a:p>
        </p:txBody>
      </p:sp>
      <p:sp>
        <p:nvSpPr>
          <p:cNvPr id="242" name="Google Shape;242;p23"/>
          <p:cNvSpPr txBox="1"/>
          <p:nvPr>
            <p:ph idx="2" type="body"/>
          </p:nvPr>
        </p:nvSpPr>
        <p:spPr>
          <a:xfrm>
            <a:off x="1752600" y="685800"/>
            <a:ext cx="9601200" cy="100488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00FF"/>
              </a:buClr>
              <a:buSzPts val="4400"/>
              <a:buNone/>
            </a:pPr>
            <a:r>
              <a:rPr lang="en-US" sz="4400">
                <a:solidFill>
                  <a:srgbClr val="0000FF"/>
                </a:solidFill>
                <a:latin typeface="Arial"/>
                <a:ea typeface="Arial"/>
                <a:cs typeface="Arial"/>
                <a:sym typeface="Arial"/>
              </a:rPr>
              <a:t>Pool Play Matches</a:t>
            </a:r>
            <a:endParaRPr/>
          </a:p>
        </p:txBody>
      </p:sp>
      <p:pic>
        <p:nvPicPr>
          <p:cNvPr id="243" name="Google Shape;243;p23"/>
          <p:cNvPicPr preferRelativeResize="0"/>
          <p:nvPr/>
        </p:nvPicPr>
        <p:blipFill>
          <a:blip r:embed="rId3">
            <a:alphaModFix/>
          </a:blip>
          <a:stretch>
            <a:fillRect/>
          </a:stretch>
        </p:blipFill>
        <p:spPr>
          <a:xfrm>
            <a:off x="0" y="0"/>
            <a:ext cx="1690699" cy="169521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4"/>
          <p:cNvSpPr txBox="1"/>
          <p:nvPr>
            <p:ph type="title"/>
          </p:nvPr>
        </p:nvSpPr>
        <p:spPr>
          <a:xfrm>
            <a:off x="1690692" y="365129"/>
            <a:ext cx="966310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FF"/>
              </a:buClr>
              <a:buSzPts val="4400"/>
              <a:buFont typeface="Arial"/>
              <a:buNone/>
            </a:pPr>
            <a:r>
              <a:rPr b="1" lang="en-US" sz="4400">
                <a:solidFill>
                  <a:srgbClr val="0000FF"/>
                </a:solidFill>
                <a:latin typeface="Arial"/>
                <a:ea typeface="Arial"/>
                <a:cs typeface="Arial"/>
                <a:sym typeface="Arial"/>
              </a:rPr>
              <a:t>Semi-Final/Final Round Matches</a:t>
            </a:r>
            <a:endParaRPr/>
          </a:p>
        </p:txBody>
      </p:sp>
      <p:sp>
        <p:nvSpPr>
          <p:cNvPr id="249" name="Google Shape;249;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sz="1800"/>
              <a:t>Division 	Semi &amp; Final Match Time 		</a:t>
            </a:r>
            <a:endParaRPr/>
          </a:p>
          <a:p>
            <a:pPr indent="-128588" lvl="0" marL="128588" rtl="0" algn="l">
              <a:lnSpc>
                <a:spcPct val="90000"/>
              </a:lnSpc>
              <a:spcBef>
                <a:spcPts val="563"/>
              </a:spcBef>
              <a:spcAft>
                <a:spcPts val="0"/>
              </a:spcAft>
              <a:buClr>
                <a:schemeClr val="dk1"/>
              </a:buClr>
              <a:buSzPts val="1800"/>
              <a:buChar char="•"/>
            </a:pPr>
            <a:r>
              <a:rPr lang="en-US" sz="1800"/>
              <a:t>10U 		25 minute half 						</a:t>
            </a:r>
            <a:endParaRPr/>
          </a:p>
          <a:p>
            <a:pPr indent="-128588" lvl="0" marL="128588" rtl="0" algn="l">
              <a:lnSpc>
                <a:spcPct val="90000"/>
              </a:lnSpc>
              <a:spcBef>
                <a:spcPts val="563"/>
              </a:spcBef>
              <a:spcAft>
                <a:spcPts val="0"/>
              </a:spcAft>
              <a:buClr>
                <a:schemeClr val="dk1"/>
              </a:buClr>
              <a:buSzPts val="1800"/>
              <a:buChar char="•"/>
            </a:pPr>
            <a:r>
              <a:rPr lang="en-US" sz="1800"/>
              <a:t>12U 		30 minute half 						</a:t>
            </a:r>
            <a:endParaRPr/>
          </a:p>
          <a:p>
            <a:pPr indent="-128588" lvl="0" marL="128588" rtl="0" algn="l">
              <a:lnSpc>
                <a:spcPct val="90000"/>
              </a:lnSpc>
              <a:spcBef>
                <a:spcPts val="563"/>
              </a:spcBef>
              <a:spcAft>
                <a:spcPts val="0"/>
              </a:spcAft>
              <a:buClr>
                <a:schemeClr val="dk1"/>
              </a:buClr>
              <a:buSzPts val="1800"/>
              <a:buChar char="•"/>
            </a:pPr>
            <a:r>
              <a:rPr lang="en-US" sz="1800"/>
              <a:t>14U 		35 minute half 										</a:t>
            </a:r>
            <a:endParaRPr/>
          </a:p>
          <a:p>
            <a:pPr indent="-128587" lvl="0" marL="128587" rtl="0" algn="l">
              <a:lnSpc>
                <a:spcPct val="90000"/>
              </a:lnSpc>
              <a:spcBef>
                <a:spcPts val="563"/>
              </a:spcBef>
              <a:spcAft>
                <a:spcPts val="0"/>
              </a:spcAft>
              <a:buClr>
                <a:schemeClr val="dk1"/>
              </a:buClr>
              <a:buSzPts val="1800"/>
              <a:buChar char="•"/>
            </a:pPr>
            <a:r>
              <a:rPr lang="en-US" sz="1800"/>
              <a:t>16U 		40 minute half</a:t>
            </a:r>
            <a:endParaRPr sz="1800"/>
          </a:p>
          <a:p>
            <a:pPr indent="-128588" lvl="0" marL="128588" rtl="0" algn="l">
              <a:lnSpc>
                <a:spcPct val="90000"/>
              </a:lnSpc>
              <a:spcBef>
                <a:spcPts val="563"/>
              </a:spcBef>
              <a:spcAft>
                <a:spcPts val="0"/>
              </a:spcAft>
              <a:buSzPts val="1800"/>
              <a:buChar char="•"/>
            </a:pPr>
            <a:r>
              <a:rPr lang="en-US" sz="1800"/>
              <a:t>19U		45 minute half</a:t>
            </a:r>
            <a:endParaRPr sz="1800"/>
          </a:p>
          <a:p>
            <a:pPr indent="0" lvl="0" marL="0" rtl="0" algn="l">
              <a:lnSpc>
                <a:spcPct val="90000"/>
              </a:lnSpc>
              <a:spcBef>
                <a:spcPts val="563"/>
              </a:spcBef>
              <a:spcAft>
                <a:spcPts val="0"/>
              </a:spcAft>
              <a:buClr>
                <a:schemeClr val="dk1"/>
              </a:buClr>
              <a:buSzPts val="1800"/>
              <a:buNone/>
            </a:pPr>
            <a:r>
              <a:t/>
            </a:r>
            <a:endParaRPr sz="1800"/>
          </a:p>
          <a:p>
            <a:pPr indent="0" lvl="0" marL="0" rtl="0" algn="l">
              <a:lnSpc>
                <a:spcPct val="90000"/>
              </a:lnSpc>
              <a:spcBef>
                <a:spcPts val="563"/>
              </a:spcBef>
              <a:spcAft>
                <a:spcPts val="0"/>
              </a:spcAft>
              <a:buClr>
                <a:schemeClr val="dk1"/>
              </a:buClr>
              <a:buSzPts val="1800"/>
              <a:buNone/>
            </a:pPr>
            <a:r>
              <a:rPr lang="en-US" sz="1800"/>
              <a:t>*The clock runs continuously through substitutions</a:t>
            </a:r>
            <a:endParaRPr/>
          </a:p>
          <a:p>
            <a:pPr indent="0" lvl="0" marL="0" rtl="0" algn="l">
              <a:lnSpc>
                <a:spcPct val="90000"/>
              </a:lnSpc>
              <a:spcBef>
                <a:spcPts val="563"/>
              </a:spcBef>
              <a:spcAft>
                <a:spcPts val="0"/>
              </a:spcAft>
              <a:buClr>
                <a:schemeClr val="dk1"/>
              </a:buClr>
              <a:buSzPts val="1900"/>
              <a:buNone/>
            </a:pPr>
            <a:r>
              <a:rPr lang="en-US" sz="1900"/>
              <a:t>*In case of a tie, there will be 2 – 5 minute over time periods that will be played in their entirety.  </a:t>
            </a:r>
            <a:endParaRPr/>
          </a:p>
          <a:p>
            <a:pPr indent="0" lvl="0" marL="0" rtl="0" algn="l">
              <a:lnSpc>
                <a:spcPct val="90000"/>
              </a:lnSpc>
              <a:spcBef>
                <a:spcPts val="563"/>
              </a:spcBef>
              <a:spcAft>
                <a:spcPts val="0"/>
              </a:spcAft>
              <a:buClr>
                <a:schemeClr val="dk1"/>
              </a:buClr>
              <a:buSzPts val="1900"/>
              <a:buNone/>
            </a:pPr>
            <a:r>
              <a:rPr lang="en-US" sz="1900"/>
              <a:t>*If match is still tied, then you will administer kicks from the mark.</a:t>
            </a:r>
            <a:endParaRPr sz="1900"/>
          </a:p>
          <a:p>
            <a:pPr indent="0" lvl="0" marL="0" rtl="0" algn="l">
              <a:lnSpc>
                <a:spcPct val="90000"/>
              </a:lnSpc>
              <a:spcBef>
                <a:spcPts val="563"/>
              </a:spcBef>
              <a:spcAft>
                <a:spcPts val="0"/>
              </a:spcAft>
              <a:buClr>
                <a:schemeClr val="dk1"/>
              </a:buClr>
              <a:buSzPts val="1900"/>
              <a:buNone/>
            </a:pPr>
            <a:r>
              <a:t/>
            </a:r>
            <a:endParaRPr b="1" sz="1900"/>
          </a:p>
          <a:p>
            <a:pPr indent="0" lvl="0" marL="0" rtl="0" algn="l">
              <a:lnSpc>
                <a:spcPct val="90000"/>
              </a:lnSpc>
              <a:spcBef>
                <a:spcPts val="563"/>
              </a:spcBef>
              <a:spcAft>
                <a:spcPts val="0"/>
              </a:spcAft>
              <a:buClr>
                <a:schemeClr val="dk1"/>
              </a:buClr>
              <a:buSzPts val="1900"/>
              <a:buNone/>
            </a:pPr>
            <a:r>
              <a:rPr b="1" lang="en-US" sz="1900"/>
              <a:t>*Finals are self assigned but will be monitored by tournament staff and can be reassigned if there is a need.  </a:t>
            </a:r>
            <a:endParaRPr sz="2400"/>
          </a:p>
        </p:txBody>
      </p:sp>
      <p:pic>
        <p:nvPicPr>
          <p:cNvPr id="250" name="Google Shape;250;p24"/>
          <p:cNvPicPr preferRelativeResize="0"/>
          <p:nvPr/>
        </p:nvPicPr>
        <p:blipFill rotWithShape="1">
          <a:blip r:embed="rId3">
            <a:alphaModFix/>
          </a:blip>
          <a:srcRect b="0" l="0" r="0" t="0"/>
          <a:stretch/>
        </p:blipFill>
        <p:spPr>
          <a:xfrm>
            <a:off x="0" y="26741"/>
            <a:ext cx="1680982" cy="1649659"/>
          </a:xfrm>
          <a:prstGeom prst="rect">
            <a:avLst/>
          </a:prstGeom>
          <a:noFill/>
          <a:ln>
            <a:noFill/>
          </a:ln>
        </p:spPr>
      </p:pic>
      <p:pic>
        <p:nvPicPr>
          <p:cNvPr id="251" name="Google Shape;251;p24"/>
          <p:cNvPicPr preferRelativeResize="0"/>
          <p:nvPr/>
        </p:nvPicPr>
        <p:blipFill>
          <a:blip r:embed="rId4">
            <a:alphaModFix/>
          </a:blip>
          <a:stretch>
            <a:fillRect/>
          </a:stretch>
        </p:blipFill>
        <p:spPr>
          <a:xfrm>
            <a:off x="0" y="0"/>
            <a:ext cx="1690699" cy="169521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5"/>
          <p:cNvSpPr txBox="1"/>
          <p:nvPr>
            <p:ph type="title"/>
          </p:nvPr>
        </p:nvSpPr>
        <p:spPr>
          <a:xfrm>
            <a:off x="1690692" y="365129"/>
            <a:ext cx="966310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FF"/>
              </a:buClr>
              <a:buSzPts val="4400"/>
              <a:buFont typeface="Arial"/>
              <a:buNone/>
            </a:pPr>
            <a:r>
              <a:rPr b="1" lang="en-US" sz="4400">
                <a:solidFill>
                  <a:srgbClr val="0000FF"/>
                </a:solidFill>
                <a:latin typeface="Arial"/>
                <a:ea typeface="Arial"/>
                <a:cs typeface="Arial"/>
                <a:sym typeface="Arial"/>
              </a:rPr>
              <a:t>Substitutions</a:t>
            </a:r>
            <a:endParaRPr/>
          </a:p>
        </p:txBody>
      </p:sp>
      <p:sp>
        <p:nvSpPr>
          <p:cNvPr id="257" name="Google Shape;257;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177800" lvl="0" marL="128588" rtl="0" algn="l">
              <a:lnSpc>
                <a:spcPct val="90000"/>
              </a:lnSpc>
              <a:spcBef>
                <a:spcPts val="0"/>
              </a:spcBef>
              <a:spcAft>
                <a:spcPts val="0"/>
              </a:spcAft>
              <a:buClr>
                <a:schemeClr val="dk1"/>
              </a:buClr>
              <a:buSzPts val="2800"/>
              <a:buChar char="•"/>
            </a:pPr>
            <a:r>
              <a:rPr lang="en-US" sz="2800"/>
              <a:t>Division 10U to 14U will be substituting under the AYSO 4 standard substitution opportunities:</a:t>
            </a:r>
            <a:endParaRPr/>
          </a:p>
          <a:p>
            <a:pPr indent="0" lvl="0" marL="0" rtl="0" algn="l">
              <a:lnSpc>
                <a:spcPct val="90000"/>
              </a:lnSpc>
              <a:spcBef>
                <a:spcPts val="563"/>
              </a:spcBef>
              <a:spcAft>
                <a:spcPts val="0"/>
              </a:spcAft>
              <a:buClr>
                <a:schemeClr val="dk1"/>
              </a:buClr>
              <a:buSzPts val="2800"/>
              <a:buNone/>
            </a:pPr>
            <a:r>
              <a:t/>
            </a:r>
            <a:endParaRPr sz="2800"/>
          </a:p>
          <a:p>
            <a:pPr indent="-177800" lvl="1" marL="385763" rtl="0" algn="l">
              <a:lnSpc>
                <a:spcPct val="90000"/>
              </a:lnSpc>
              <a:spcBef>
                <a:spcPts val="281"/>
              </a:spcBef>
              <a:spcAft>
                <a:spcPts val="0"/>
              </a:spcAft>
              <a:buClr>
                <a:schemeClr val="dk1"/>
              </a:buClr>
              <a:buSzPts val="2800"/>
              <a:buChar char="•"/>
            </a:pPr>
            <a:r>
              <a:rPr lang="en-US" sz="2800"/>
              <a:t>Approximately ½ way in the 1</a:t>
            </a:r>
            <a:r>
              <a:rPr baseline="30000" lang="en-US" sz="2800"/>
              <a:t>st</a:t>
            </a:r>
            <a:r>
              <a:rPr lang="en-US" sz="2800"/>
              <a:t> half</a:t>
            </a:r>
            <a:endParaRPr/>
          </a:p>
          <a:p>
            <a:pPr indent="-177800" lvl="1" marL="385763" rtl="0" algn="l">
              <a:lnSpc>
                <a:spcPct val="90000"/>
              </a:lnSpc>
              <a:spcBef>
                <a:spcPts val="281"/>
              </a:spcBef>
              <a:spcAft>
                <a:spcPts val="0"/>
              </a:spcAft>
              <a:buClr>
                <a:schemeClr val="dk1"/>
              </a:buClr>
              <a:buSzPts val="2800"/>
              <a:buChar char="•"/>
            </a:pPr>
            <a:r>
              <a:rPr lang="en-US" sz="2800"/>
              <a:t>Halftime</a:t>
            </a:r>
            <a:endParaRPr/>
          </a:p>
          <a:p>
            <a:pPr indent="-177800" lvl="1" marL="385763" rtl="0" algn="l">
              <a:lnSpc>
                <a:spcPct val="90000"/>
              </a:lnSpc>
              <a:spcBef>
                <a:spcPts val="281"/>
              </a:spcBef>
              <a:spcAft>
                <a:spcPts val="0"/>
              </a:spcAft>
              <a:buClr>
                <a:schemeClr val="dk1"/>
              </a:buClr>
              <a:buSzPts val="2800"/>
              <a:buChar char="•"/>
            </a:pPr>
            <a:r>
              <a:rPr lang="en-US" sz="2800"/>
              <a:t>Approximately ½ way in the 2</a:t>
            </a:r>
            <a:r>
              <a:rPr baseline="30000" lang="en-US" sz="2800"/>
              <a:t>nd</a:t>
            </a:r>
            <a:r>
              <a:rPr lang="en-US" sz="2800"/>
              <a:t> half</a:t>
            </a:r>
            <a:endParaRPr/>
          </a:p>
          <a:p>
            <a:pPr indent="-177800" lvl="1" marL="385763" rtl="0" algn="l">
              <a:lnSpc>
                <a:spcPct val="90000"/>
              </a:lnSpc>
              <a:spcBef>
                <a:spcPts val="281"/>
              </a:spcBef>
              <a:spcAft>
                <a:spcPts val="0"/>
              </a:spcAft>
              <a:buClr>
                <a:schemeClr val="dk1"/>
              </a:buClr>
              <a:buSzPts val="2800"/>
              <a:buChar char="•"/>
            </a:pPr>
            <a:r>
              <a:rPr lang="en-US" sz="2800"/>
              <a:t>Injury</a:t>
            </a:r>
            <a:endParaRPr/>
          </a:p>
          <a:p>
            <a:pPr indent="-177800" lvl="1" marL="385763" rtl="0" algn="l">
              <a:lnSpc>
                <a:spcPct val="90000"/>
              </a:lnSpc>
              <a:spcBef>
                <a:spcPts val="281"/>
              </a:spcBef>
              <a:spcAft>
                <a:spcPts val="0"/>
              </a:spcAft>
              <a:buClr>
                <a:schemeClr val="dk1"/>
              </a:buClr>
              <a:buSzPts val="2800"/>
              <a:buChar char="•"/>
            </a:pPr>
            <a:r>
              <a:rPr lang="en-US" sz="2800"/>
              <a:t>There will be NO monitored/free substitutions in this tournament!</a:t>
            </a:r>
            <a:endParaRPr/>
          </a:p>
          <a:p>
            <a:pPr indent="-28575" lvl="0" marL="128588" rtl="0" algn="l">
              <a:lnSpc>
                <a:spcPct val="90000"/>
              </a:lnSpc>
              <a:spcBef>
                <a:spcPts val="563"/>
              </a:spcBef>
              <a:spcAft>
                <a:spcPts val="0"/>
              </a:spcAft>
              <a:buClr>
                <a:schemeClr val="dk1"/>
              </a:buClr>
              <a:buSzPts val="1575"/>
              <a:buNone/>
            </a:pPr>
            <a:r>
              <a:t/>
            </a:r>
            <a:endParaRPr/>
          </a:p>
        </p:txBody>
      </p:sp>
      <p:pic>
        <p:nvPicPr>
          <p:cNvPr id="258" name="Google Shape;258;p25"/>
          <p:cNvPicPr preferRelativeResize="0"/>
          <p:nvPr/>
        </p:nvPicPr>
        <p:blipFill>
          <a:blip r:embed="rId3">
            <a:alphaModFix/>
          </a:blip>
          <a:stretch>
            <a:fillRect/>
          </a:stretch>
        </p:blipFill>
        <p:spPr>
          <a:xfrm>
            <a:off x="0" y="0"/>
            <a:ext cx="1690699" cy="169521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6"/>
          <p:cNvSpPr txBox="1"/>
          <p:nvPr>
            <p:ph type="title"/>
          </p:nvPr>
        </p:nvSpPr>
        <p:spPr>
          <a:xfrm>
            <a:off x="1690692" y="365129"/>
            <a:ext cx="966310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FF"/>
              </a:buClr>
              <a:buSzPts val="4400"/>
              <a:buFont typeface="Arial"/>
              <a:buNone/>
            </a:pPr>
            <a:r>
              <a:rPr b="1" lang="en-US" sz="4400">
                <a:solidFill>
                  <a:srgbClr val="0000FF"/>
                </a:solidFill>
                <a:latin typeface="Arial"/>
                <a:ea typeface="Arial"/>
                <a:cs typeface="Arial"/>
                <a:sym typeface="Arial"/>
              </a:rPr>
              <a:t>Substitutions</a:t>
            </a:r>
            <a:endParaRPr/>
          </a:p>
        </p:txBody>
      </p:sp>
      <p:sp>
        <p:nvSpPr>
          <p:cNvPr id="264" name="Google Shape;264;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177800" lvl="0" marL="128588" rtl="0" algn="l">
              <a:lnSpc>
                <a:spcPct val="90000"/>
              </a:lnSpc>
              <a:spcBef>
                <a:spcPts val="0"/>
              </a:spcBef>
              <a:spcAft>
                <a:spcPts val="0"/>
              </a:spcAft>
              <a:buClr>
                <a:schemeClr val="dk1"/>
              </a:buClr>
              <a:buSzPts val="2800"/>
              <a:buChar char="•"/>
            </a:pPr>
            <a:r>
              <a:rPr lang="en-US" sz="2800"/>
              <a:t>16U &amp; </a:t>
            </a:r>
            <a:r>
              <a:rPr lang="en-US" sz="2800"/>
              <a:t>19U will be substituting using 6 periods:</a:t>
            </a:r>
            <a:endParaRPr sz="2800"/>
          </a:p>
          <a:p>
            <a:pPr indent="0" lvl="0" marL="0" rtl="0" algn="l">
              <a:lnSpc>
                <a:spcPct val="90000"/>
              </a:lnSpc>
              <a:spcBef>
                <a:spcPts val="563"/>
              </a:spcBef>
              <a:spcAft>
                <a:spcPts val="0"/>
              </a:spcAft>
              <a:buClr>
                <a:schemeClr val="dk1"/>
              </a:buClr>
              <a:buSzPts val="2800"/>
              <a:buNone/>
            </a:pPr>
            <a:r>
              <a:t/>
            </a:r>
            <a:endParaRPr sz="2800"/>
          </a:p>
          <a:p>
            <a:pPr indent="-177800" lvl="1" marL="385763" rtl="0" algn="l">
              <a:lnSpc>
                <a:spcPct val="90000"/>
              </a:lnSpc>
              <a:spcBef>
                <a:spcPts val="281"/>
              </a:spcBef>
              <a:spcAft>
                <a:spcPts val="0"/>
              </a:spcAft>
              <a:buClr>
                <a:schemeClr val="dk1"/>
              </a:buClr>
              <a:buSzPts val="2800"/>
              <a:buChar char="•"/>
            </a:pPr>
            <a:r>
              <a:rPr lang="en-US" sz="2800"/>
              <a:t>Approximately 1/3 way in the 1</a:t>
            </a:r>
            <a:r>
              <a:rPr baseline="30000" lang="en-US" sz="2800"/>
              <a:t>st</a:t>
            </a:r>
            <a:r>
              <a:rPr lang="en-US" sz="2800"/>
              <a:t> half</a:t>
            </a:r>
            <a:endParaRPr/>
          </a:p>
          <a:p>
            <a:pPr indent="-177800" lvl="1" marL="385763" rtl="0" algn="l">
              <a:lnSpc>
                <a:spcPct val="90000"/>
              </a:lnSpc>
              <a:spcBef>
                <a:spcPts val="281"/>
              </a:spcBef>
              <a:spcAft>
                <a:spcPts val="0"/>
              </a:spcAft>
              <a:buClr>
                <a:schemeClr val="dk1"/>
              </a:buClr>
              <a:buSzPts val="2800"/>
              <a:buChar char="•"/>
            </a:pPr>
            <a:r>
              <a:rPr lang="en-US" sz="2800"/>
              <a:t>Approximately 2/3 way in the 1</a:t>
            </a:r>
            <a:r>
              <a:rPr baseline="30000" lang="en-US" sz="2800"/>
              <a:t>st</a:t>
            </a:r>
            <a:r>
              <a:rPr lang="en-US" sz="2800"/>
              <a:t> half</a:t>
            </a:r>
            <a:endParaRPr/>
          </a:p>
          <a:p>
            <a:pPr indent="-177800" lvl="1" marL="385763" rtl="0" algn="l">
              <a:lnSpc>
                <a:spcPct val="90000"/>
              </a:lnSpc>
              <a:spcBef>
                <a:spcPts val="281"/>
              </a:spcBef>
              <a:spcAft>
                <a:spcPts val="0"/>
              </a:spcAft>
              <a:buClr>
                <a:schemeClr val="dk1"/>
              </a:buClr>
              <a:buSzPts val="2800"/>
              <a:buChar char="•"/>
            </a:pPr>
            <a:r>
              <a:rPr lang="en-US" sz="2800"/>
              <a:t>Halftime</a:t>
            </a:r>
            <a:endParaRPr sz="2800"/>
          </a:p>
          <a:p>
            <a:pPr indent="-177800" lvl="1" marL="385763" rtl="0" algn="l">
              <a:lnSpc>
                <a:spcPct val="90000"/>
              </a:lnSpc>
              <a:spcBef>
                <a:spcPts val="281"/>
              </a:spcBef>
              <a:spcAft>
                <a:spcPts val="0"/>
              </a:spcAft>
              <a:buClr>
                <a:schemeClr val="dk1"/>
              </a:buClr>
              <a:buSzPts val="2800"/>
              <a:buChar char="•"/>
            </a:pPr>
            <a:r>
              <a:rPr lang="en-US" sz="2800"/>
              <a:t>Approximately 1/3 way in the 2</a:t>
            </a:r>
            <a:r>
              <a:rPr baseline="30000" lang="en-US" sz="2800"/>
              <a:t>nd</a:t>
            </a:r>
            <a:r>
              <a:rPr lang="en-US" sz="2800"/>
              <a:t> half</a:t>
            </a:r>
            <a:endParaRPr/>
          </a:p>
          <a:p>
            <a:pPr indent="-177800" lvl="1" marL="385763" rtl="0" algn="l">
              <a:lnSpc>
                <a:spcPct val="90000"/>
              </a:lnSpc>
              <a:spcBef>
                <a:spcPts val="281"/>
              </a:spcBef>
              <a:spcAft>
                <a:spcPts val="0"/>
              </a:spcAft>
              <a:buClr>
                <a:schemeClr val="dk1"/>
              </a:buClr>
              <a:buSzPts val="2800"/>
              <a:buChar char="•"/>
            </a:pPr>
            <a:r>
              <a:rPr lang="en-US" sz="2800"/>
              <a:t>Approximately 2/3 way in the 2</a:t>
            </a:r>
            <a:r>
              <a:rPr baseline="30000" lang="en-US" sz="2800"/>
              <a:t>nd  </a:t>
            </a:r>
            <a:r>
              <a:rPr lang="en-US" sz="2800"/>
              <a:t>half</a:t>
            </a:r>
            <a:endParaRPr sz="2800"/>
          </a:p>
          <a:p>
            <a:pPr indent="-177800" lvl="1" marL="385763" rtl="0" algn="l">
              <a:lnSpc>
                <a:spcPct val="90000"/>
              </a:lnSpc>
              <a:spcBef>
                <a:spcPts val="281"/>
              </a:spcBef>
              <a:spcAft>
                <a:spcPts val="0"/>
              </a:spcAft>
              <a:buClr>
                <a:schemeClr val="dk1"/>
              </a:buClr>
              <a:buSzPts val="2800"/>
              <a:buChar char="•"/>
            </a:pPr>
            <a:r>
              <a:rPr lang="en-US" sz="2800"/>
              <a:t>Injury</a:t>
            </a:r>
            <a:endParaRPr/>
          </a:p>
          <a:p>
            <a:pPr indent="-177800" lvl="1" marL="385763" rtl="0" algn="l">
              <a:lnSpc>
                <a:spcPct val="90000"/>
              </a:lnSpc>
              <a:spcBef>
                <a:spcPts val="281"/>
              </a:spcBef>
              <a:spcAft>
                <a:spcPts val="0"/>
              </a:spcAft>
              <a:buClr>
                <a:schemeClr val="dk1"/>
              </a:buClr>
              <a:buSzPts val="2800"/>
              <a:buChar char="•"/>
            </a:pPr>
            <a:r>
              <a:rPr lang="en-US" sz="2800"/>
              <a:t>There will be NO monitored/free substitutions in this tournament!</a:t>
            </a:r>
            <a:endParaRPr/>
          </a:p>
          <a:p>
            <a:pPr indent="-28575" lvl="0" marL="128588" rtl="0" algn="l">
              <a:lnSpc>
                <a:spcPct val="90000"/>
              </a:lnSpc>
              <a:spcBef>
                <a:spcPts val="563"/>
              </a:spcBef>
              <a:spcAft>
                <a:spcPts val="0"/>
              </a:spcAft>
              <a:buClr>
                <a:schemeClr val="dk1"/>
              </a:buClr>
              <a:buSzPts val="1575"/>
              <a:buNone/>
            </a:pPr>
            <a:r>
              <a:t/>
            </a:r>
            <a:endParaRPr/>
          </a:p>
        </p:txBody>
      </p:sp>
      <p:pic>
        <p:nvPicPr>
          <p:cNvPr id="265" name="Google Shape;265;p26"/>
          <p:cNvPicPr preferRelativeResize="0"/>
          <p:nvPr/>
        </p:nvPicPr>
        <p:blipFill>
          <a:blip r:embed="rId3">
            <a:alphaModFix/>
          </a:blip>
          <a:stretch>
            <a:fillRect/>
          </a:stretch>
        </p:blipFill>
        <p:spPr>
          <a:xfrm>
            <a:off x="0" y="0"/>
            <a:ext cx="1690699" cy="169521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7"/>
          <p:cNvSpPr txBox="1"/>
          <p:nvPr>
            <p:ph type="title"/>
          </p:nvPr>
        </p:nvSpPr>
        <p:spPr>
          <a:xfrm>
            <a:off x="1690692" y="365129"/>
            <a:ext cx="966310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FF"/>
              </a:buClr>
              <a:buSzPts val="4400"/>
              <a:buFont typeface="Arial"/>
              <a:buNone/>
            </a:pPr>
            <a:r>
              <a:rPr b="1" lang="en-US" sz="4400">
                <a:solidFill>
                  <a:srgbClr val="0000FF"/>
                </a:solidFill>
                <a:latin typeface="Arial"/>
                <a:ea typeface="Arial"/>
                <a:cs typeface="Arial"/>
                <a:sym typeface="Arial"/>
              </a:rPr>
              <a:t>Game Cards</a:t>
            </a:r>
            <a:endParaRPr/>
          </a:p>
        </p:txBody>
      </p:sp>
      <p:sp>
        <p:nvSpPr>
          <p:cNvPr id="272" name="Google Shape;272;p27"/>
          <p:cNvSpPr txBox="1"/>
          <p:nvPr>
            <p:ph idx="2" type="body"/>
          </p:nvPr>
        </p:nvSpPr>
        <p:spPr>
          <a:xfrm>
            <a:off x="1276349" y="1695225"/>
            <a:ext cx="4457700" cy="4441800"/>
          </a:xfrm>
          <a:prstGeom prst="rect">
            <a:avLst/>
          </a:prstGeom>
          <a:noFill/>
          <a:ln>
            <a:noFill/>
          </a:ln>
        </p:spPr>
        <p:txBody>
          <a:bodyPr anchorCtr="0" anchor="t" bIns="45700" lIns="91425" spcFirstLastPara="1" rIns="91425" wrap="square" tIns="45700">
            <a:normAutofit lnSpcReduction="10000"/>
          </a:bodyPr>
          <a:lstStyle/>
          <a:p>
            <a:pPr indent="-128588" lvl="0" marL="128588" rtl="0" algn="l">
              <a:lnSpc>
                <a:spcPct val="90000"/>
              </a:lnSpc>
              <a:spcBef>
                <a:spcPts val="0"/>
              </a:spcBef>
              <a:spcAft>
                <a:spcPts val="0"/>
              </a:spcAft>
              <a:buClr>
                <a:schemeClr val="dk1"/>
              </a:buClr>
              <a:buSzPts val="1800"/>
              <a:buChar char="•"/>
            </a:pPr>
            <a:r>
              <a:rPr lang="en-US" sz="1800"/>
              <a:t>Referees will hold cards during the match.</a:t>
            </a:r>
            <a:endParaRPr/>
          </a:p>
          <a:p>
            <a:pPr indent="-128588" lvl="0" marL="128588" rtl="0" algn="l">
              <a:lnSpc>
                <a:spcPct val="90000"/>
              </a:lnSpc>
              <a:spcBef>
                <a:spcPts val="563"/>
              </a:spcBef>
              <a:spcAft>
                <a:spcPts val="0"/>
              </a:spcAft>
              <a:buClr>
                <a:schemeClr val="dk1"/>
              </a:buClr>
              <a:buSzPts val="1800"/>
              <a:buChar char="•"/>
            </a:pPr>
            <a:r>
              <a:rPr lang="en-US" sz="1800"/>
              <a:t>They will be preprinted with the players name and number.</a:t>
            </a:r>
            <a:endParaRPr/>
          </a:p>
          <a:p>
            <a:pPr indent="-128588" lvl="0" marL="128588" rtl="0" algn="l">
              <a:lnSpc>
                <a:spcPct val="90000"/>
              </a:lnSpc>
              <a:spcBef>
                <a:spcPts val="563"/>
              </a:spcBef>
              <a:spcAft>
                <a:spcPts val="0"/>
              </a:spcAft>
              <a:buClr>
                <a:schemeClr val="dk1"/>
              </a:buClr>
              <a:buSzPts val="1800"/>
              <a:buChar char="•"/>
            </a:pPr>
            <a:r>
              <a:rPr lang="en-US" sz="1800"/>
              <a:t>Keep track of score and substitutions.</a:t>
            </a:r>
            <a:endParaRPr/>
          </a:p>
          <a:p>
            <a:pPr indent="-128588" lvl="0" marL="128588" rtl="0" algn="l">
              <a:lnSpc>
                <a:spcPct val="90000"/>
              </a:lnSpc>
              <a:spcBef>
                <a:spcPts val="563"/>
              </a:spcBef>
              <a:spcAft>
                <a:spcPts val="0"/>
              </a:spcAft>
              <a:buClr>
                <a:schemeClr val="dk1"/>
              </a:buClr>
              <a:buSzPts val="1800"/>
              <a:buChar char="•"/>
            </a:pPr>
            <a:r>
              <a:rPr lang="en-US" sz="1800"/>
              <a:t>Fill out back using the team name/number that is preprinted on the front of the card.</a:t>
            </a:r>
            <a:endParaRPr/>
          </a:p>
          <a:p>
            <a:pPr indent="-128588" lvl="0" marL="128588" rtl="0" algn="l">
              <a:lnSpc>
                <a:spcPct val="90000"/>
              </a:lnSpc>
              <a:spcBef>
                <a:spcPts val="563"/>
              </a:spcBef>
              <a:spcAft>
                <a:spcPts val="0"/>
              </a:spcAft>
              <a:buClr>
                <a:schemeClr val="dk1"/>
              </a:buClr>
              <a:buSzPts val="1800"/>
              <a:buChar char="•"/>
            </a:pPr>
            <a:r>
              <a:rPr lang="en-US" sz="1800"/>
              <a:t>Center referee, please have your referee crew fill in their names.</a:t>
            </a:r>
            <a:endParaRPr/>
          </a:p>
          <a:p>
            <a:pPr indent="-128588" lvl="0" marL="128588" rtl="0" algn="l">
              <a:lnSpc>
                <a:spcPct val="90000"/>
              </a:lnSpc>
              <a:spcBef>
                <a:spcPts val="563"/>
              </a:spcBef>
              <a:spcAft>
                <a:spcPts val="0"/>
              </a:spcAft>
              <a:buClr>
                <a:schemeClr val="dk1"/>
              </a:buClr>
              <a:buSzPts val="1800"/>
              <a:buChar char="•"/>
            </a:pPr>
            <a:r>
              <a:rPr lang="en-US" sz="1800"/>
              <a:t>Have both coaches sign the front of each card to verify the score.</a:t>
            </a:r>
            <a:endParaRPr/>
          </a:p>
          <a:p>
            <a:pPr indent="-128588" lvl="0" marL="128588" rtl="0" algn="l">
              <a:lnSpc>
                <a:spcPct val="90000"/>
              </a:lnSpc>
              <a:spcBef>
                <a:spcPts val="563"/>
              </a:spcBef>
              <a:spcAft>
                <a:spcPts val="0"/>
              </a:spcAft>
              <a:buClr>
                <a:schemeClr val="dk1"/>
              </a:buClr>
              <a:buSzPts val="1800"/>
              <a:buChar char="•"/>
            </a:pPr>
            <a:r>
              <a:rPr lang="en-US" sz="1800"/>
              <a:t>Fill out Sportsmanship points on the back of the card</a:t>
            </a:r>
            <a:endParaRPr/>
          </a:p>
          <a:p>
            <a:pPr indent="-128588" lvl="0" marL="128588" rtl="0" algn="l">
              <a:lnSpc>
                <a:spcPct val="90000"/>
              </a:lnSpc>
              <a:spcBef>
                <a:spcPts val="563"/>
              </a:spcBef>
              <a:spcAft>
                <a:spcPts val="0"/>
              </a:spcAft>
              <a:buClr>
                <a:schemeClr val="dk1"/>
              </a:buClr>
              <a:buSzPts val="1800"/>
              <a:buChar char="•"/>
            </a:pPr>
            <a:r>
              <a:rPr lang="en-US" sz="1800"/>
              <a:t>Referee returns cards to Soccer Central after their match.</a:t>
            </a:r>
            <a:endParaRPr/>
          </a:p>
          <a:p>
            <a:pPr indent="-128588" lvl="0" marL="128588" rtl="0" algn="l">
              <a:lnSpc>
                <a:spcPct val="90000"/>
              </a:lnSpc>
              <a:spcBef>
                <a:spcPts val="563"/>
              </a:spcBef>
              <a:spcAft>
                <a:spcPts val="0"/>
              </a:spcAft>
              <a:buClr>
                <a:schemeClr val="dk1"/>
              </a:buClr>
              <a:buSzPts val="1800"/>
              <a:buChar char="•"/>
            </a:pPr>
            <a:r>
              <a:rPr lang="en-US" sz="1800"/>
              <a:t>Game card – make sure to fill the card out correctly</a:t>
            </a:r>
            <a:endParaRPr sz="1800"/>
          </a:p>
          <a:p>
            <a:pPr indent="0" lvl="0" marL="0" rtl="0" algn="l">
              <a:lnSpc>
                <a:spcPct val="90000"/>
              </a:lnSpc>
              <a:spcBef>
                <a:spcPts val="563"/>
              </a:spcBef>
              <a:spcAft>
                <a:spcPts val="0"/>
              </a:spcAft>
              <a:buClr>
                <a:schemeClr val="dk1"/>
              </a:buClr>
              <a:buSzPts val="1575"/>
              <a:buNone/>
            </a:pPr>
            <a:r>
              <a:t/>
            </a:r>
            <a:endParaRPr/>
          </a:p>
        </p:txBody>
      </p:sp>
      <p:pic>
        <p:nvPicPr>
          <p:cNvPr id="273" name="Google Shape;273;p27"/>
          <p:cNvPicPr preferRelativeResize="0"/>
          <p:nvPr/>
        </p:nvPicPr>
        <p:blipFill>
          <a:blip r:embed="rId3">
            <a:alphaModFix/>
          </a:blip>
          <a:stretch>
            <a:fillRect/>
          </a:stretch>
        </p:blipFill>
        <p:spPr>
          <a:xfrm>
            <a:off x="0" y="0"/>
            <a:ext cx="1690699" cy="1695219"/>
          </a:xfrm>
          <a:prstGeom prst="rect">
            <a:avLst/>
          </a:prstGeom>
          <a:noFill/>
          <a:ln>
            <a:noFill/>
          </a:ln>
        </p:spPr>
      </p:pic>
      <p:pic>
        <p:nvPicPr>
          <p:cNvPr id="274" name="Google Shape;274;p27"/>
          <p:cNvPicPr preferRelativeResize="0"/>
          <p:nvPr/>
        </p:nvPicPr>
        <p:blipFill>
          <a:blip r:embed="rId4">
            <a:alphaModFix/>
          </a:blip>
          <a:stretch>
            <a:fillRect/>
          </a:stretch>
        </p:blipFill>
        <p:spPr>
          <a:xfrm>
            <a:off x="5802224" y="540542"/>
            <a:ext cx="6030192" cy="486250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3"/>
          <p:cNvSpPr txBox="1"/>
          <p:nvPr>
            <p:ph type="title"/>
          </p:nvPr>
        </p:nvSpPr>
        <p:spPr>
          <a:xfrm>
            <a:off x="1690692" y="365129"/>
            <a:ext cx="966310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FF"/>
              </a:buClr>
              <a:buSzPts val="4400"/>
              <a:buFont typeface="Arial"/>
              <a:buNone/>
            </a:pPr>
            <a:r>
              <a:rPr b="1" lang="en-US" sz="4400">
                <a:solidFill>
                  <a:srgbClr val="0000FF"/>
                </a:solidFill>
                <a:latin typeface="Arial"/>
                <a:ea typeface="Arial"/>
                <a:cs typeface="Arial"/>
                <a:sym typeface="Arial"/>
              </a:rPr>
              <a:t>Overview</a:t>
            </a:r>
            <a:endParaRPr/>
          </a:p>
        </p:txBody>
      </p:sp>
      <p:sp>
        <p:nvSpPr>
          <p:cNvPr id="79" name="Google Shape;7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sz="2800">
              <a:latin typeface="Arial"/>
              <a:ea typeface="Arial"/>
              <a:cs typeface="Arial"/>
              <a:sym typeface="Arial"/>
            </a:endParaRPr>
          </a:p>
          <a:p>
            <a:pPr indent="0" lvl="0" marL="128587" rtl="0" algn="l">
              <a:lnSpc>
                <a:spcPct val="90000"/>
              </a:lnSpc>
              <a:spcBef>
                <a:spcPts val="600"/>
              </a:spcBef>
              <a:spcAft>
                <a:spcPts val="0"/>
              </a:spcAft>
              <a:buNone/>
            </a:pPr>
            <a:r>
              <a:t/>
            </a:r>
            <a:endParaRPr sz="2600">
              <a:latin typeface="Arial"/>
              <a:ea typeface="Arial"/>
              <a:cs typeface="Arial"/>
              <a:sym typeface="Arial"/>
            </a:endParaRPr>
          </a:p>
          <a:p>
            <a:pPr indent="-233363" lvl="0" marL="233363" rtl="0" algn="l">
              <a:lnSpc>
                <a:spcPct val="90000"/>
              </a:lnSpc>
              <a:spcBef>
                <a:spcPts val="600"/>
              </a:spcBef>
              <a:spcAft>
                <a:spcPts val="0"/>
              </a:spcAft>
              <a:buSzPts val="2600"/>
              <a:buFont typeface="Arial"/>
              <a:buChar char="•"/>
            </a:pPr>
            <a:r>
              <a:rPr lang="en-US" sz="2600">
                <a:latin typeface="Arial"/>
                <a:ea typeface="Arial"/>
                <a:cs typeface="Arial"/>
                <a:sym typeface="Arial"/>
              </a:rPr>
              <a:t>Check in</a:t>
            </a:r>
            <a:endParaRPr sz="2600">
              <a:latin typeface="Arial"/>
              <a:ea typeface="Arial"/>
              <a:cs typeface="Arial"/>
              <a:sym typeface="Arial"/>
            </a:endParaRPr>
          </a:p>
          <a:p>
            <a:pPr indent="-68263" lvl="0" marL="233363" rtl="0" algn="l">
              <a:lnSpc>
                <a:spcPct val="90000"/>
              </a:lnSpc>
              <a:spcBef>
                <a:spcPts val="600"/>
              </a:spcBef>
              <a:spcAft>
                <a:spcPts val="0"/>
              </a:spcAft>
              <a:buClr>
                <a:schemeClr val="dk1"/>
              </a:buClr>
              <a:buSzPts val="2600"/>
              <a:buNone/>
            </a:pPr>
            <a:r>
              <a:t/>
            </a:r>
            <a:endParaRPr sz="2600">
              <a:latin typeface="Arial"/>
              <a:ea typeface="Arial"/>
              <a:cs typeface="Arial"/>
              <a:sym typeface="Arial"/>
            </a:endParaRPr>
          </a:p>
          <a:p>
            <a:pPr indent="-233363" lvl="0" marL="233363" rtl="0" algn="l">
              <a:lnSpc>
                <a:spcPct val="90000"/>
              </a:lnSpc>
              <a:spcBef>
                <a:spcPts val="600"/>
              </a:spcBef>
              <a:spcAft>
                <a:spcPts val="0"/>
              </a:spcAft>
              <a:buClr>
                <a:schemeClr val="dk1"/>
              </a:buClr>
              <a:buSzPts val="2600"/>
              <a:buChar char="•"/>
            </a:pPr>
            <a:r>
              <a:rPr lang="en-US" sz="2600">
                <a:latin typeface="Arial"/>
                <a:ea typeface="Arial"/>
                <a:cs typeface="Arial"/>
                <a:sym typeface="Arial"/>
              </a:rPr>
              <a:t>Coaches </a:t>
            </a:r>
            <a:r>
              <a:rPr lang="en-US" sz="2600">
                <a:latin typeface="Arial"/>
                <a:ea typeface="Arial"/>
                <a:cs typeface="Arial"/>
                <a:sym typeface="Arial"/>
              </a:rPr>
              <a:t>responsibilities</a:t>
            </a:r>
            <a:endParaRPr/>
          </a:p>
          <a:p>
            <a:pPr indent="0" lvl="0" marL="0" rtl="0" algn="l">
              <a:lnSpc>
                <a:spcPct val="90000"/>
              </a:lnSpc>
              <a:spcBef>
                <a:spcPts val="600"/>
              </a:spcBef>
              <a:spcAft>
                <a:spcPts val="0"/>
              </a:spcAft>
              <a:buClr>
                <a:schemeClr val="dk1"/>
              </a:buClr>
              <a:buSzPts val="2600"/>
              <a:buNone/>
            </a:pPr>
            <a:r>
              <a:t/>
            </a:r>
            <a:endParaRPr sz="2600">
              <a:latin typeface="Arial"/>
              <a:ea typeface="Arial"/>
              <a:cs typeface="Arial"/>
              <a:sym typeface="Arial"/>
            </a:endParaRPr>
          </a:p>
          <a:p>
            <a:pPr indent="-233362" lvl="0" marL="233362" rtl="0" algn="l">
              <a:lnSpc>
                <a:spcPct val="90000"/>
              </a:lnSpc>
              <a:spcBef>
                <a:spcPts val="600"/>
              </a:spcBef>
              <a:spcAft>
                <a:spcPts val="0"/>
              </a:spcAft>
              <a:buClr>
                <a:schemeClr val="dk1"/>
              </a:buClr>
              <a:buSzPts val="2600"/>
              <a:buChar char="•"/>
            </a:pPr>
            <a:r>
              <a:rPr lang="en-US" sz="2600">
                <a:latin typeface="Arial"/>
                <a:ea typeface="Arial"/>
                <a:cs typeface="Arial"/>
                <a:sym typeface="Arial"/>
              </a:rPr>
              <a:t>Referees </a:t>
            </a:r>
            <a:r>
              <a:rPr lang="en-US" sz="2600">
                <a:latin typeface="Arial"/>
                <a:ea typeface="Arial"/>
                <a:cs typeface="Arial"/>
                <a:sym typeface="Arial"/>
              </a:rPr>
              <a:t>responsibilities</a:t>
            </a:r>
            <a:endParaRPr sz="2600">
              <a:latin typeface="Arial"/>
              <a:ea typeface="Arial"/>
              <a:cs typeface="Arial"/>
              <a:sym typeface="Arial"/>
            </a:endParaRPr>
          </a:p>
          <a:p>
            <a:pPr indent="0" lvl="0" marL="128587" rtl="0" algn="l">
              <a:lnSpc>
                <a:spcPct val="90000"/>
              </a:lnSpc>
              <a:spcBef>
                <a:spcPts val="600"/>
              </a:spcBef>
              <a:spcAft>
                <a:spcPts val="0"/>
              </a:spcAft>
              <a:buNone/>
            </a:pPr>
            <a:r>
              <a:t/>
            </a:r>
            <a:endParaRPr sz="2600">
              <a:latin typeface="Arial"/>
              <a:ea typeface="Arial"/>
              <a:cs typeface="Arial"/>
              <a:sym typeface="Arial"/>
            </a:endParaRPr>
          </a:p>
        </p:txBody>
      </p:sp>
      <p:pic>
        <p:nvPicPr>
          <p:cNvPr id="80" name="Google Shape;80;p3"/>
          <p:cNvPicPr preferRelativeResize="0"/>
          <p:nvPr/>
        </p:nvPicPr>
        <p:blipFill>
          <a:blip r:embed="rId3">
            <a:alphaModFix/>
          </a:blip>
          <a:stretch>
            <a:fillRect/>
          </a:stretch>
        </p:blipFill>
        <p:spPr>
          <a:xfrm>
            <a:off x="0" y="0"/>
            <a:ext cx="1690699" cy="169521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8"/>
          <p:cNvSpPr txBox="1"/>
          <p:nvPr>
            <p:ph type="title"/>
          </p:nvPr>
        </p:nvSpPr>
        <p:spPr>
          <a:xfrm>
            <a:off x="1690692" y="365129"/>
            <a:ext cx="966310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FF"/>
              </a:buClr>
              <a:buSzPts val="4400"/>
              <a:buFont typeface="Arial"/>
              <a:buNone/>
            </a:pPr>
            <a:r>
              <a:rPr b="1" lang="en-US" sz="4400">
                <a:solidFill>
                  <a:srgbClr val="0000FF"/>
                </a:solidFill>
                <a:latin typeface="Arial"/>
                <a:ea typeface="Arial"/>
                <a:cs typeface="Arial"/>
                <a:sym typeface="Arial"/>
              </a:rPr>
              <a:t>Pre game check-in</a:t>
            </a:r>
            <a:endParaRPr b="1" sz="4400">
              <a:solidFill>
                <a:srgbClr val="0000FF"/>
              </a:solidFill>
              <a:latin typeface="Arial"/>
              <a:ea typeface="Arial"/>
              <a:cs typeface="Arial"/>
              <a:sym typeface="Arial"/>
            </a:endParaRPr>
          </a:p>
        </p:txBody>
      </p:sp>
      <p:sp>
        <p:nvSpPr>
          <p:cNvPr id="280" name="Google Shape;280;p28"/>
          <p:cNvSpPr txBox="1"/>
          <p:nvPr>
            <p:ph idx="1" type="body"/>
          </p:nvPr>
        </p:nvSpPr>
        <p:spPr>
          <a:xfrm>
            <a:off x="838200" y="1825625"/>
            <a:ext cx="10872600" cy="4545900"/>
          </a:xfrm>
          <a:prstGeom prst="rect">
            <a:avLst/>
          </a:prstGeom>
          <a:noFill/>
          <a:ln>
            <a:noFill/>
          </a:ln>
        </p:spPr>
        <p:txBody>
          <a:bodyPr anchorCtr="0" anchor="t" bIns="45700" lIns="91425" spcFirstLastPara="1" rIns="91425" wrap="square" tIns="45700">
            <a:normAutofit fontScale="70000" lnSpcReduction="20000"/>
          </a:bodyPr>
          <a:lstStyle/>
          <a:p>
            <a:pPr indent="-124460" lvl="0" marL="128588" rtl="0" algn="l">
              <a:lnSpc>
                <a:spcPct val="90000"/>
              </a:lnSpc>
              <a:spcBef>
                <a:spcPts val="0"/>
              </a:spcBef>
              <a:spcAft>
                <a:spcPts val="0"/>
              </a:spcAft>
              <a:buClr>
                <a:schemeClr val="dk1"/>
              </a:buClr>
              <a:buSzPct val="100000"/>
              <a:buChar char="•"/>
            </a:pPr>
            <a:r>
              <a:rPr lang="en-US" sz="2800"/>
              <a:t>Referees are responsible for checking the teams before each game.  The referee needs to make sure that every player is eligible and has the right equipment to be on the field.  </a:t>
            </a:r>
            <a:endParaRPr/>
          </a:p>
          <a:p>
            <a:pPr indent="-127866" lvl="1" marL="385762" rtl="0" algn="l">
              <a:lnSpc>
                <a:spcPct val="100000"/>
              </a:lnSpc>
              <a:spcBef>
                <a:spcPts val="0"/>
              </a:spcBef>
              <a:spcAft>
                <a:spcPts val="0"/>
              </a:spcAft>
              <a:buSzPct val="130687"/>
              <a:buChar char="•"/>
            </a:pPr>
            <a:r>
              <a:rPr lang="en-US" sz="1955">
                <a:solidFill>
                  <a:srgbClr val="222222"/>
                </a:solidFill>
                <a:highlight>
                  <a:srgbClr val="FFFFFF"/>
                </a:highlight>
                <a:latin typeface="Arial"/>
                <a:ea typeface="Arial"/>
                <a:cs typeface="Arial"/>
                <a:sym typeface="Arial"/>
              </a:rPr>
              <a:t>Team members shall not be allowed to practice or participate in any match with any type of cast or splint. Removal of any type of cast or splint at the field or surrounding area in order to participate shall disqualify the team member from practice or match participation.</a:t>
            </a:r>
            <a:endParaRPr sz="1955">
              <a:solidFill>
                <a:srgbClr val="222222"/>
              </a:solidFill>
              <a:highlight>
                <a:srgbClr val="FFFFFF"/>
              </a:highlight>
              <a:latin typeface="Arial"/>
              <a:ea typeface="Arial"/>
              <a:cs typeface="Arial"/>
              <a:sym typeface="Arial"/>
            </a:endParaRPr>
          </a:p>
          <a:p>
            <a:pPr indent="0" lvl="0" marL="457200" rtl="0" algn="l">
              <a:lnSpc>
                <a:spcPct val="100000"/>
              </a:lnSpc>
              <a:spcBef>
                <a:spcPts val="0"/>
              </a:spcBef>
              <a:spcAft>
                <a:spcPts val="0"/>
              </a:spcAft>
              <a:buNone/>
            </a:pPr>
            <a:r>
              <a:t/>
            </a:r>
            <a:endParaRPr sz="1955">
              <a:solidFill>
                <a:srgbClr val="222222"/>
              </a:solidFill>
              <a:highlight>
                <a:srgbClr val="FFFFFF"/>
              </a:highlight>
              <a:latin typeface="Arial"/>
              <a:ea typeface="Arial"/>
              <a:cs typeface="Arial"/>
              <a:sym typeface="Arial"/>
            </a:endParaRPr>
          </a:p>
          <a:p>
            <a:pPr indent="0" lvl="0" marL="457200" rtl="0" algn="l">
              <a:lnSpc>
                <a:spcPct val="100000"/>
              </a:lnSpc>
              <a:spcBef>
                <a:spcPts val="0"/>
              </a:spcBef>
              <a:spcAft>
                <a:spcPts val="0"/>
              </a:spcAft>
              <a:buNone/>
            </a:pPr>
            <a:r>
              <a:rPr lang="en-US" sz="1955">
                <a:solidFill>
                  <a:srgbClr val="222222"/>
                </a:solidFill>
                <a:highlight>
                  <a:srgbClr val="FFFFFF"/>
                </a:highlight>
                <a:latin typeface="Arial"/>
                <a:ea typeface="Arial"/>
                <a:cs typeface="Arial"/>
                <a:sym typeface="Arial"/>
              </a:rPr>
              <a:t>Players shall not wear anything that is dangerous to either themselves or other players subject to the referee’s approval under Law 4 of the IFAB Laws of the Game. AYSO, in accordance with permitted modifications for youth games, allows the following: </a:t>
            </a:r>
            <a:endParaRPr sz="1955">
              <a:solidFill>
                <a:srgbClr val="222222"/>
              </a:solidFill>
              <a:highlight>
                <a:srgbClr val="FFFFFF"/>
              </a:highlight>
              <a:latin typeface="Arial"/>
              <a:ea typeface="Arial"/>
              <a:cs typeface="Arial"/>
              <a:sym typeface="Arial"/>
            </a:endParaRPr>
          </a:p>
          <a:p>
            <a:pPr indent="-127866" lvl="1" marL="385762" rtl="0" algn="l">
              <a:lnSpc>
                <a:spcPct val="100000"/>
              </a:lnSpc>
              <a:spcBef>
                <a:spcPts val="0"/>
              </a:spcBef>
              <a:spcAft>
                <a:spcPts val="0"/>
              </a:spcAft>
              <a:buSzPct val="130687"/>
              <a:buChar char="•"/>
            </a:pPr>
            <a:r>
              <a:rPr lang="en-US" sz="1955">
                <a:solidFill>
                  <a:srgbClr val="222222"/>
                </a:solidFill>
                <a:highlight>
                  <a:srgbClr val="FFFFFF"/>
                </a:highlight>
                <a:latin typeface="Arial"/>
                <a:ea typeface="Arial"/>
                <a:cs typeface="Arial"/>
                <a:sym typeface="Arial"/>
              </a:rPr>
              <a:t>Hair Beads and Clips Hair control devices and other adornments, such as beads, worn in the hair must meet the following criteria:</a:t>
            </a:r>
            <a:endParaRPr sz="1955">
              <a:solidFill>
                <a:srgbClr val="222222"/>
              </a:solidFill>
              <a:highlight>
                <a:srgbClr val="FFFFFF"/>
              </a:highlight>
              <a:latin typeface="Arial"/>
              <a:ea typeface="Arial"/>
              <a:cs typeface="Arial"/>
              <a:sym typeface="Arial"/>
            </a:endParaRPr>
          </a:p>
          <a:p>
            <a:pPr indent="0" lvl="0" marL="457200" rtl="0" algn="l">
              <a:lnSpc>
                <a:spcPct val="100000"/>
              </a:lnSpc>
              <a:spcBef>
                <a:spcPts val="0"/>
              </a:spcBef>
              <a:spcAft>
                <a:spcPts val="0"/>
              </a:spcAft>
              <a:buNone/>
            </a:pPr>
            <a:r>
              <a:rPr lang="en-US" sz="1955">
                <a:solidFill>
                  <a:srgbClr val="222222"/>
                </a:solidFill>
                <a:highlight>
                  <a:srgbClr val="FFFFFF"/>
                </a:highlight>
                <a:latin typeface="Arial"/>
                <a:ea typeface="Arial"/>
                <a:cs typeface="Arial"/>
                <a:sym typeface="Arial"/>
              </a:rPr>
              <a:t> - Be securely fastened to the head.</a:t>
            </a:r>
            <a:endParaRPr sz="1955">
              <a:solidFill>
                <a:srgbClr val="222222"/>
              </a:solidFill>
              <a:highlight>
                <a:srgbClr val="FFFFFF"/>
              </a:highlight>
              <a:latin typeface="Arial"/>
              <a:ea typeface="Arial"/>
              <a:cs typeface="Arial"/>
              <a:sym typeface="Arial"/>
            </a:endParaRPr>
          </a:p>
          <a:p>
            <a:pPr indent="0" lvl="0" marL="457200" rtl="0" algn="l">
              <a:lnSpc>
                <a:spcPct val="100000"/>
              </a:lnSpc>
              <a:spcBef>
                <a:spcPts val="0"/>
              </a:spcBef>
              <a:spcAft>
                <a:spcPts val="0"/>
              </a:spcAft>
              <a:buNone/>
            </a:pPr>
            <a:r>
              <a:rPr lang="en-US" sz="1955">
                <a:solidFill>
                  <a:srgbClr val="222222"/>
                </a:solidFill>
                <a:highlight>
                  <a:srgbClr val="FFFFFF"/>
                </a:highlight>
                <a:latin typeface="Arial"/>
                <a:ea typeface="Arial"/>
                <a:cs typeface="Arial"/>
                <a:sym typeface="Arial"/>
              </a:rPr>
              <a:t> - Do not present an increased risk to the player, teammates, or opponents.</a:t>
            </a:r>
            <a:endParaRPr sz="1955">
              <a:solidFill>
                <a:srgbClr val="222222"/>
              </a:solidFill>
              <a:highlight>
                <a:srgbClr val="FFFFFF"/>
              </a:highlight>
              <a:latin typeface="Arial"/>
              <a:ea typeface="Arial"/>
              <a:cs typeface="Arial"/>
              <a:sym typeface="Arial"/>
            </a:endParaRPr>
          </a:p>
          <a:p>
            <a:pPr indent="0" lvl="0" marL="457200" rtl="0" algn="l">
              <a:lnSpc>
                <a:spcPct val="100000"/>
              </a:lnSpc>
              <a:spcBef>
                <a:spcPts val="0"/>
              </a:spcBef>
              <a:spcAft>
                <a:spcPts val="0"/>
              </a:spcAft>
              <a:buNone/>
            </a:pPr>
            <a:r>
              <a:rPr lang="en-US" sz="1955">
                <a:solidFill>
                  <a:srgbClr val="222222"/>
                </a:solidFill>
                <a:highlight>
                  <a:srgbClr val="FFFFFF"/>
                </a:highlight>
                <a:latin typeface="Arial"/>
                <a:ea typeface="Arial"/>
                <a:cs typeface="Arial"/>
                <a:sym typeface="Arial"/>
              </a:rPr>
              <a:t> - Flat clips less than two inches in length may be used to hold the hair in place close to the head so long as their placement on the head does not present an increased risk to the player, teammates or opponents. </a:t>
            </a:r>
            <a:endParaRPr sz="1955">
              <a:solidFill>
                <a:srgbClr val="222222"/>
              </a:solidFill>
              <a:highlight>
                <a:srgbClr val="FFFFFF"/>
              </a:highlight>
              <a:latin typeface="Arial"/>
              <a:ea typeface="Arial"/>
              <a:cs typeface="Arial"/>
              <a:sym typeface="Arial"/>
            </a:endParaRPr>
          </a:p>
          <a:p>
            <a:pPr indent="0" lvl="0" marL="457200" rtl="0" algn="l">
              <a:lnSpc>
                <a:spcPct val="100000"/>
              </a:lnSpc>
              <a:spcBef>
                <a:spcPts val="0"/>
              </a:spcBef>
              <a:spcAft>
                <a:spcPts val="0"/>
              </a:spcAft>
              <a:buNone/>
            </a:pPr>
            <a:r>
              <a:rPr lang="en-US" sz="1955">
                <a:solidFill>
                  <a:srgbClr val="222222"/>
                </a:solidFill>
                <a:highlight>
                  <a:srgbClr val="FFFFFF"/>
                </a:highlight>
                <a:latin typeface="Arial"/>
                <a:ea typeface="Arial"/>
                <a:cs typeface="Arial"/>
                <a:sym typeface="Arial"/>
              </a:rPr>
              <a:t> - Hair charms are still considered jewelry and are not permitted.</a:t>
            </a:r>
            <a:endParaRPr sz="1955">
              <a:solidFill>
                <a:srgbClr val="222222"/>
              </a:solidFill>
              <a:highlight>
                <a:srgbClr val="FFFFFF"/>
              </a:highlight>
              <a:latin typeface="Arial"/>
              <a:ea typeface="Arial"/>
              <a:cs typeface="Arial"/>
              <a:sym typeface="Arial"/>
            </a:endParaRPr>
          </a:p>
          <a:p>
            <a:pPr indent="-127866" lvl="1" marL="385762" rtl="0" algn="l">
              <a:lnSpc>
                <a:spcPct val="100000"/>
              </a:lnSpc>
              <a:spcBef>
                <a:spcPts val="0"/>
              </a:spcBef>
              <a:spcAft>
                <a:spcPts val="0"/>
              </a:spcAft>
              <a:buSzPct val="130687"/>
              <a:buChar char="•"/>
            </a:pPr>
            <a:r>
              <a:rPr lang="en-US" sz="1955">
                <a:solidFill>
                  <a:srgbClr val="222222"/>
                </a:solidFill>
                <a:highlight>
                  <a:srgbClr val="FFFFFF"/>
                </a:highlight>
                <a:latin typeface="Arial"/>
                <a:ea typeface="Arial"/>
                <a:cs typeface="Arial"/>
                <a:sym typeface="Arial"/>
              </a:rPr>
              <a:t>Medical Devices If the device is needed to restrict mobility, protect an injury or support proper alignment to expedite the healing process of a temporary injury and is hard (cast, splint, etc.) then it is not allowed. If, on the other hand, the protective device is used to provide support, flexibility or enable an otherwise healthy player to function normally such as a knee brace, prosthesis, hearing aid, insulin pump/monitor, etc. then this would be allowed provided the device was sufficiently padded to prevent injury to other players. The Laws of the Game specify that “A player must not use equipment or wear anything that is dangerous.” The Referee is the sole judge of whether or not the individual item in question is permissible to wear in the game.   </a:t>
            </a:r>
            <a:endParaRPr sz="1955">
              <a:solidFill>
                <a:srgbClr val="222222"/>
              </a:solidFill>
              <a:highlight>
                <a:srgbClr val="FFFFFF"/>
              </a:highlight>
              <a:latin typeface="Arial"/>
              <a:ea typeface="Arial"/>
              <a:cs typeface="Arial"/>
              <a:sym typeface="Arial"/>
            </a:endParaRPr>
          </a:p>
          <a:p>
            <a:pPr indent="-80962" lvl="1" marL="385762" rtl="0" algn="l">
              <a:lnSpc>
                <a:spcPct val="100000"/>
              </a:lnSpc>
              <a:spcBef>
                <a:spcPts val="0"/>
              </a:spcBef>
              <a:spcAft>
                <a:spcPts val="0"/>
              </a:spcAft>
              <a:buSzPct val="76718"/>
              <a:buChar char="•"/>
            </a:pPr>
            <a:r>
              <a:rPr lang="en-US" sz="1955">
                <a:solidFill>
                  <a:srgbClr val="222222"/>
                </a:solidFill>
                <a:highlight>
                  <a:srgbClr val="FFFFFF"/>
                </a:highlight>
                <a:latin typeface="Arial"/>
                <a:ea typeface="Arial"/>
                <a:cs typeface="Arial"/>
                <a:sym typeface="Arial"/>
              </a:rPr>
              <a:t>The Referee is the sole judge of whether or not the individual item in question is permissible to wear in the game.</a:t>
            </a:r>
            <a:r>
              <a:rPr lang="en-US" sz="2355">
                <a:latin typeface="Arial"/>
                <a:ea typeface="Arial"/>
                <a:cs typeface="Arial"/>
                <a:sym typeface="Arial"/>
              </a:rPr>
              <a:t> </a:t>
            </a:r>
            <a:endParaRPr sz="3655"/>
          </a:p>
          <a:p>
            <a:pPr indent="-111760" lvl="0" marL="128588" rtl="0" algn="l">
              <a:lnSpc>
                <a:spcPct val="90000"/>
              </a:lnSpc>
              <a:spcBef>
                <a:spcPts val="563"/>
              </a:spcBef>
              <a:spcAft>
                <a:spcPts val="0"/>
              </a:spcAft>
              <a:buClr>
                <a:schemeClr val="dk1"/>
              </a:buClr>
              <a:buSzPct val="74619"/>
              <a:buChar char="•"/>
            </a:pPr>
            <a:r>
              <a:rPr lang="en-US" sz="3369"/>
              <a:t>If there are any questions about eligibility, please co</a:t>
            </a:r>
            <a:r>
              <a:rPr lang="en-US" sz="3369"/>
              <a:t>ntact tournament staff.</a:t>
            </a:r>
            <a:endParaRPr sz="3369"/>
          </a:p>
          <a:p>
            <a:pPr indent="-36131" lvl="0" marL="128588" rtl="0" algn="l">
              <a:lnSpc>
                <a:spcPct val="90000"/>
              </a:lnSpc>
              <a:spcBef>
                <a:spcPts val="563"/>
              </a:spcBef>
              <a:spcAft>
                <a:spcPts val="0"/>
              </a:spcAft>
              <a:buClr>
                <a:schemeClr val="dk1"/>
              </a:buClr>
              <a:buSzPct val="43089"/>
              <a:buNone/>
            </a:pPr>
            <a:r>
              <a:t/>
            </a:r>
            <a:endParaRPr sz="3655"/>
          </a:p>
        </p:txBody>
      </p:sp>
      <p:pic>
        <p:nvPicPr>
          <p:cNvPr id="281" name="Google Shape;281;p28"/>
          <p:cNvPicPr preferRelativeResize="0"/>
          <p:nvPr/>
        </p:nvPicPr>
        <p:blipFill>
          <a:blip r:embed="rId3">
            <a:alphaModFix/>
          </a:blip>
          <a:stretch>
            <a:fillRect/>
          </a:stretch>
        </p:blipFill>
        <p:spPr>
          <a:xfrm>
            <a:off x="0" y="0"/>
            <a:ext cx="1690699" cy="169521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9"/>
          <p:cNvSpPr txBox="1"/>
          <p:nvPr>
            <p:ph type="title"/>
          </p:nvPr>
        </p:nvSpPr>
        <p:spPr>
          <a:xfrm>
            <a:off x="1690692" y="365129"/>
            <a:ext cx="966310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FF"/>
              </a:buClr>
              <a:buSzPts val="4400"/>
              <a:buFont typeface="Arial"/>
              <a:buNone/>
            </a:pPr>
            <a:r>
              <a:rPr b="1" lang="en-US" sz="4400">
                <a:solidFill>
                  <a:srgbClr val="0000FF"/>
                </a:solidFill>
                <a:latin typeface="Arial"/>
                <a:ea typeface="Arial"/>
                <a:cs typeface="Arial"/>
                <a:sym typeface="Arial"/>
              </a:rPr>
              <a:t>Referee Assessments</a:t>
            </a:r>
            <a:endParaRPr/>
          </a:p>
        </p:txBody>
      </p:sp>
      <p:sp>
        <p:nvSpPr>
          <p:cNvPr id="288" name="Google Shape;288;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None/>
            </a:pPr>
            <a:r>
              <a:rPr lang="en-US" sz="2000"/>
              <a:t>If you are looking to receive an observation for Intermediate Referee or an assessment for Advanced or National Referee, please contact Doug McKenzie at </a:t>
            </a:r>
            <a:r>
              <a:rPr lang="en-US" sz="2000" u="sng">
                <a:solidFill>
                  <a:schemeClr val="hlink"/>
                </a:solidFill>
                <a:hlinkClick r:id="rId3"/>
              </a:rPr>
              <a:t>dwmckenzie@yahoo.com</a:t>
            </a:r>
            <a:r>
              <a:rPr lang="en-US" sz="2000"/>
              <a:t> and </a:t>
            </a:r>
            <a:r>
              <a:rPr lang="en-US" sz="2000" u="sng">
                <a:solidFill>
                  <a:schemeClr val="hlink"/>
                </a:solidFill>
                <a:hlinkClick r:id="rId4"/>
              </a:rPr>
              <a:t>sectiongames5@gmail.com</a:t>
            </a:r>
            <a:r>
              <a:rPr lang="en-US" sz="2000"/>
              <a:t> to schedule.</a:t>
            </a:r>
            <a:endParaRPr/>
          </a:p>
          <a:p>
            <a:pPr indent="0" lvl="0" marL="0" rtl="0" algn="ctr">
              <a:lnSpc>
                <a:spcPct val="90000"/>
              </a:lnSpc>
              <a:spcBef>
                <a:spcPts val="563"/>
              </a:spcBef>
              <a:spcAft>
                <a:spcPts val="0"/>
              </a:spcAft>
              <a:buClr>
                <a:schemeClr val="dk1"/>
              </a:buClr>
              <a:buSzPts val="2000"/>
              <a:buNone/>
            </a:pPr>
            <a:r>
              <a:t/>
            </a:r>
            <a:endParaRPr sz="2000"/>
          </a:p>
          <a:p>
            <a:pPr indent="0" lvl="0" marL="0" rtl="0" algn="ctr">
              <a:lnSpc>
                <a:spcPct val="90000"/>
              </a:lnSpc>
              <a:spcBef>
                <a:spcPts val="563"/>
              </a:spcBef>
              <a:spcAft>
                <a:spcPts val="0"/>
              </a:spcAft>
              <a:buClr>
                <a:schemeClr val="dk1"/>
              </a:buClr>
              <a:buSzPts val="2000"/>
              <a:buNone/>
            </a:pPr>
            <a:r>
              <a:t/>
            </a:r>
            <a:endParaRPr sz="2000"/>
          </a:p>
        </p:txBody>
      </p:sp>
      <p:pic>
        <p:nvPicPr>
          <p:cNvPr descr="A picture containing grass, outdoor, tree, person&#10;&#10;Description automatically generated" id="289" name="Google Shape;289;p29"/>
          <p:cNvPicPr preferRelativeResize="0"/>
          <p:nvPr/>
        </p:nvPicPr>
        <p:blipFill rotWithShape="1">
          <a:blip r:embed="rId5">
            <a:alphaModFix/>
          </a:blip>
          <a:srcRect b="0" l="0" r="0" t="0"/>
          <a:stretch/>
        </p:blipFill>
        <p:spPr>
          <a:xfrm>
            <a:off x="3746294" y="3124200"/>
            <a:ext cx="4699412" cy="2447925"/>
          </a:xfrm>
          <a:prstGeom prst="rect">
            <a:avLst/>
          </a:prstGeom>
          <a:noFill/>
          <a:ln>
            <a:noFill/>
          </a:ln>
        </p:spPr>
      </p:pic>
      <p:pic>
        <p:nvPicPr>
          <p:cNvPr id="290" name="Google Shape;290;p29"/>
          <p:cNvPicPr preferRelativeResize="0"/>
          <p:nvPr/>
        </p:nvPicPr>
        <p:blipFill>
          <a:blip r:embed="rId6">
            <a:alphaModFix/>
          </a:blip>
          <a:stretch>
            <a:fillRect/>
          </a:stretch>
        </p:blipFill>
        <p:spPr>
          <a:xfrm>
            <a:off x="0" y="0"/>
            <a:ext cx="1690699" cy="169521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0"/>
          <p:cNvSpPr txBox="1"/>
          <p:nvPr>
            <p:ph type="title"/>
          </p:nvPr>
        </p:nvSpPr>
        <p:spPr>
          <a:xfrm>
            <a:off x="1690692" y="365129"/>
            <a:ext cx="966310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FF"/>
              </a:buClr>
              <a:buSzPts val="4400"/>
              <a:buFont typeface="Arial"/>
              <a:buNone/>
            </a:pPr>
            <a:r>
              <a:rPr b="1" lang="en-US" sz="4400">
                <a:solidFill>
                  <a:srgbClr val="0000FF"/>
                </a:solidFill>
                <a:latin typeface="Arial"/>
                <a:ea typeface="Arial"/>
                <a:cs typeface="Arial"/>
                <a:sym typeface="Arial"/>
              </a:rPr>
              <a:t>Self-Assigning</a:t>
            </a:r>
            <a:endParaRPr b="1" sz="4400">
              <a:solidFill>
                <a:srgbClr val="0000FF"/>
              </a:solidFill>
              <a:latin typeface="Arial"/>
              <a:ea typeface="Arial"/>
              <a:cs typeface="Arial"/>
              <a:sym typeface="Arial"/>
            </a:endParaRPr>
          </a:p>
        </p:txBody>
      </p:sp>
      <p:sp>
        <p:nvSpPr>
          <p:cNvPr id="297" name="Google Shape;297;p30"/>
          <p:cNvSpPr txBox="1"/>
          <p:nvPr>
            <p:ph idx="1" type="body"/>
          </p:nvPr>
        </p:nvSpPr>
        <p:spPr>
          <a:xfrm>
            <a:off x="914400" y="1697908"/>
            <a:ext cx="6172200" cy="325509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500"/>
              <a:buNone/>
            </a:pPr>
            <a:br>
              <a:rPr lang="en-US"/>
            </a:br>
            <a:r>
              <a:rPr b="1" lang="en-US"/>
              <a:t>How to Self-Assign</a:t>
            </a:r>
            <a:endParaRPr sz="2000"/>
          </a:p>
          <a:p>
            <a:pPr indent="-342900" lvl="0" marL="342900" rtl="0" algn="l">
              <a:lnSpc>
                <a:spcPct val="90000"/>
              </a:lnSpc>
              <a:spcBef>
                <a:spcPts val="563"/>
              </a:spcBef>
              <a:spcAft>
                <a:spcPts val="0"/>
              </a:spcAft>
              <a:buClr>
                <a:schemeClr val="dk1"/>
              </a:buClr>
              <a:buSzPts val="1500"/>
              <a:buFont typeface="Gill Sans"/>
              <a:buAutoNum type="arabicPeriod"/>
            </a:pPr>
            <a:r>
              <a:rPr lang="en-US"/>
              <a:t>From your Dashboard, look for DATES on the calendar with blue coloring.  If you already have assignments AND there are openings available, the date square will have a split color.</a:t>
            </a:r>
            <a:endParaRPr sz="2000"/>
          </a:p>
          <a:p>
            <a:pPr indent="-342900" lvl="0" marL="342900" rtl="0" algn="l">
              <a:lnSpc>
                <a:spcPct val="90000"/>
              </a:lnSpc>
              <a:spcBef>
                <a:spcPts val="563"/>
              </a:spcBef>
              <a:spcAft>
                <a:spcPts val="0"/>
              </a:spcAft>
              <a:buClr>
                <a:schemeClr val="dk1"/>
              </a:buClr>
              <a:buSzPts val="1500"/>
              <a:buFont typeface="Gill Sans"/>
              <a:buAutoNum type="arabicPeriod"/>
            </a:pPr>
            <a:r>
              <a:rPr lang="en-US"/>
              <a:t>Select the Date and scroll through the list. Pay attention to the Open Positions (Ref, Asst ref, Umpire) and the TIME and LOCATION of the game.  </a:t>
            </a:r>
            <a:br>
              <a:rPr lang="en-US" sz="2000"/>
            </a:br>
            <a:br>
              <a:rPr lang="en-US" sz="2000"/>
            </a:br>
            <a:r>
              <a:rPr lang="en-US"/>
              <a:t>Your assignments will be on the TOP of the list followed by openings in time order underneath.</a:t>
            </a:r>
            <a:endParaRPr sz="2000"/>
          </a:p>
        </p:txBody>
      </p:sp>
      <p:pic>
        <p:nvPicPr>
          <p:cNvPr descr="Screen Clipping" id="298" name="Google Shape;298;p30"/>
          <p:cNvPicPr preferRelativeResize="0"/>
          <p:nvPr/>
        </p:nvPicPr>
        <p:blipFill rotWithShape="1">
          <a:blip r:embed="rId3">
            <a:alphaModFix/>
          </a:blip>
          <a:srcRect b="0" l="0" r="0" t="0"/>
          <a:stretch/>
        </p:blipFill>
        <p:spPr>
          <a:xfrm>
            <a:off x="7162800" y="1371600"/>
            <a:ext cx="4729197" cy="3805265"/>
          </a:xfrm>
          <a:prstGeom prst="rect">
            <a:avLst/>
          </a:prstGeom>
          <a:noFill/>
          <a:ln>
            <a:noFill/>
          </a:ln>
        </p:spPr>
      </p:pic>
      <p:pic>
        <p:nvPicPr>
          <p:cNvPr id="299" name="Google Shape;299;p30"/>
          <p:cNvPicPr preferRelativeResize="0"/>
          <p:nvPr/>
        </p:nvPicPr>
        <p:blipFill>
          <a:blip r:embed="rId4">
            <a:alphaModFix/>
          </a:blip>
          <a:stretch>
            <a:fillRect/>
          </a:stretch>
        </p:blipFill>
        <p:spPr>
          <a:xfrm>
            <a:off x="0" y="0"/>
            <a:ext cx="1690699" cy="169521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1"/>
          <p:cNvSpPr txBox="1"/>
          <p:nvPr>
            <p:ph type="title"/>
          </p:nvPr>
        </p:nvSpPr>
        <p:spPr>
          <a:xfrm>
            <a:off x="1690692" y="365129"/>
            <a:ext cx="966310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FF"/>
              </a:buClr>
              <a:buSzPts val="4400"/>
              <a:buFont typeface="Arial"/>
              <a:buNone/>
            </a:pPr>
            <a:r>
              <a:rPr b="1" lang="en-US" sz="4400">
                <a:solidFill>
                  <a:srgbClr val="0000FF"/>
                </a:solidFill>
                <a:latin typeface="Arial"/>
                <a:ea typeface="Arial"/>
                <a:cs typeface="Arial"/>
                <a:sym typeface="Arial"/>
              </a:rPr>
              <a:t>Self-Assigning</a:t>
            </a:r>
            <a:endParaRPr b="1" sz="4400">
              <a:solidFill>
                <a:srgbClr val="0000FF"/>
              </a:solidFill>
              <a:latin typeface="Arial"/>
              <a:ea typeface="Arial"/>
              <a:cs typeface="Arial"/>
              <a:sym typeface="Arial"/>
            </a:endParaRPr>
          </a:p>
        </p:txBody>
      </p:sp>
      <p:sp>
        <p:nvSpPr>
          <p:cNvPr id="306" name="Google Shape;306;p31"/>
          <p:cNvSpPr txBox="1"/>
          <p:nvPr>
            <p:ph idx="1" type="body"/>
          </p:nvPr>
        </p:nvSpPr>
        <p:spPr>
          <a:xfrm>
            <a:off x="600941" y="1905000"/>
            <a:ext cx="6172200" cy="2895600"/>
          </a:xfrm>
          <a:prstGeom prst="rect">
            <a:avLst/>
          </a:prstGeom>
          <a:noFill/>
          <a:ln>
            <a:noFill/>
          </a:ln>
        </p:spPr>
        <p:txBody>
          <a:bodyPr anchorCtr="0" anchor="t" bIns="45700" lIns="91425" spcFirstLastPara="1" rIns="91425" wrap="square" tIns="45700">
            <a:normAutofit/>
          </a:bodyPr>
          <a:lstStyle/>
          <a:p>
            <a:pPr indent="0" lvl="0" marL="28574" rtl="0" algn="l">
              <a:lnSpc>
                <a:spcPct val="70000"/>
              </a:lnSpc>
              <a:spcBef>
                <a:spcPts val="0"/>
              </a:spcBef>
              <a:spcAft>
                <a:spcPts val="0"/>
              </a:spcAft>
              <a:buClr>
                <a:schemeClr val="dk1"/>
              </a:buClr>
              <a:buSzPts val="1500"/>
              <a:buNone/>
            </a:pPr>
            <a:br>
              <a:rPr lang="en-US"/>
            </a:br>
            <a:r>
              <a:rPr b="1" lang="en-US"/>
              <a:t>How to Self-Assign</a:t>
            </a:r>
            <a:endParaRPr sz="2000"/>
          </a:p>
          <a:p>
            <a:pPr indent="-342900" lvl="0" marL="371474" rtl="0" algn="l">
              <a:lnSpc>
                <a:spcPct val="70000"/>
              </a:lnSpc>
              <a:spcBef>
                <a:spcPts val="563"/>
              </a:spcBef>
              <a:spcAft>
                <a:spcPts val="0"/>
              </a:spcAft>
              <a:buClr>
                <a:schemeClr val="dk1"/>
              </a:buClr>
              <a:buSzPts val="1800"/>
              <a:buFont typeface="Gill Sans"/>
              <a:buAutoNum type="arabicPeriod" startAt="3"/>
            </a:pPr>
            <a:r>
              <a:rPr lang="en-US" sz="1800"/>
              <a:t>Click the plus icon to open a Game Tile, and get crew info, team names, and directions to the field. If you still want to self-assign, select the carrot icon next to desired crew position and click “Accept”</a:t>
            </a:r>
            <a:endParaRPr/>
          </a:p>
          <a:p>
            <a:pPr indent="-342900" lvl="0" marL="371474" rtl="0" algn="l">
              <a:lnSpc>
                <a:spcPct val="70000"/>
              </a:lnSpc>
              <a:spcBef>
                <a:spcPts val="563"/>
              </a:spcBef>
              <a:spcAft>
                <a:spcPts val="0"/>
              </a:spcAft>
              <a:buClr>
                <a:schemeClr val="dk1"/>
              </a:buClr>
              <a:buSzPts val="1500"/>
              <a:buFont typeface="Gill Sans"/>
              <a:buAutoNum type="arabicPeriod" startAt="3"/>
            </a:pPr>
            <a:r>
              <a:rPr lang="en-US"/>
              <a:t> Once accepted, your assignment will appear on the TOP of the list and you can look for more openings. </a:t>
            </a:r>
            <a:endParaRPr sz="1800"/>
          </a:p>
        </p:txBody>
      </p:sp>
      <p:pic>
        <p:nvPicPr>
          <p:cNvPr descr="Screen Clipping" id="307" name="Google Shape;307;p31"/>
          <p:cNvPicPr preferRelativeResize="0"/>
          <p:nvPr/>
        </p:nvPicPr>
        <p:blipFill rotWithShape="1">
          <a:blip r:embed="rId3">
            <a:alphaModFix/>
          </a:blip>
          <a:srcRect b="0" l="0" r="0" t="0"/>
          <a:stretch/>
        </p:blipFill>
        <p:spPr>
          <a:xfrm>
            <a:off x="7010400" y="1524000"/>
            <a:ext cx="4753010" cy="3233761"/>
          </a:xfrm>
          <a:prstGeom prst="rect">
            <a:avLst/>
          </a:prstGeom>
          <a:noFill/>
          <a:ln>
            <a:noFill/>
          </a:ln>
        </p:spPr>
      </p:pic>
      <p:pic>
        <p:nvPicPr>
          <p:cNvPr id="308" name="Google Shape;308;p31"/>
          <p:cNvPicPr preferRelativeResize="0"/>
          <p:nvPr/>
        </p:nvPicPr>
        <p:blipFill>
          <a:blip r:embed="rId4">
            <a:alphaModFix/>
          </a:blip>
          <a:stretch>
            <a:fillRect/>
          </a:stretch>
        </p:blipFill>
        <p:spPr>
          <a:xfrm>
            <a:off x="0" y="0"/>
            <a:ext cx="1690699" cy="169521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2"/>
          <p:cNvSpPr txBox="1"/>
          <p:nvPr>
            <p:ph type="title"/>
          </p:nvPr>
        </p:nvSpPr>
        <p:spPr>
          <a:xfrm>
            <a:off x="1690692" y="365129"/>
            <a:ext cx="966310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FF"/>
              </a:buClr>
              <a:buSzPts val="4400"/>
              <a:buFont typeface="Arial"/>
              <a:buNone/>
            </a:pPr>
            <a:r>
              <a:rPr b="1" lang="en-US" sz="4400">
                <a:solidFill>
                  <a:srgbClr val="0000FF"/>
                </a:solidFill>
                <a:latin typeface="Arial"/>
                <a:ea typeface="Arial"/>
                <a:cs typeface="Arial"/>
                <a:sym typeface="Arial"/>
              </a:rPr>
              <a:t>A BIG Thank You!</a:t>
            </a:r>
            <a:endParaRPr/>
          </a:p>
        </p:txBody>
      </p:sp>
      <p:sp>
        <p:nvSpPr>
          <p:cNvPr id="314" name="Google Shape;314;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None/>
            </a:pPr>
            <a:r>
              <a:rPr lang="en-US" sz="2000">
                <a:latin typeface="Arial"/>
                <a:ea typeface="Arial"/>
                <a:cs typeface="Arial"/>
                <a:sym typeface="Arial"/>
              </a:rPr>
              <a:t>Thank you to all the coaches, referees and other volunteers to make this Section Games a huge success!  We couldn’t do it without you.</a:t>
            </a:r>
            <a:endParaRPr/>
          </a:p>
          <a:p>
            <a:pPr indent="0" lvl="0" marL="0" rtl="0" algn="ctr">
              <a:lnSpc>
                <a:spcPct val="90000"/>
              </a:lnSpc>
              <a:spcBef>
                <a:spcPts val="563"/>
              </a:spcBef>
              <a:spcAft>
                <a:spcPts val="0"/>
              </a:spcAft>
              <a:buClr>
                <a:schemeClr val="dk1"/>
              </a:buClr>
              <a:buSzPts val="2000"/>
              <a:buNone/>
            </a:pPr>
            <a:r>
              <a:t/>
            </a:r>
            <a:endParaRPr sz="2000">
              <a:latin typeface="Arial"/>
              <a:ea typeface="Arial"/>
              <a:cs typeface="Arial"/>
              <a:sym typeface="Arial"/>
            </a:endParaRPr>
          </a:p>
          <a:p>
            <a:pPr indent="0" lvl="0" marL="0" rtl="0" algn="ctr">
              <a:lnSpc>
                <a:spcPct val="90000"/>
              </a:lnSpc>
              <a:spcBef>
                <a:spcPts val="563"/>
              </a:spcBef>
              <a:spcAft>
                <a:spcPts val="0"/>
              </a:spcAft>
              <a:buClr>
                <a:schemeClr val="dk1"/>
              </a:buClr>
              <a:buSzPts val="2000"/>
              <a:buNone/>
            </a:pPr>
            <a:r>
              <a:rPr lang="en-US" sz="2000">
                <a:latin typeface="Arial"/>
                <a:ea typeface="Arial"/>
                <a:cs typeface="Arial"/>
                <a:sym typeface="Arial"/>
              </a:rPr>
              <a:t>Remember in AYSO, it’s about more than the game!  It’s about the Kids!!</a:t>
            </a:r>
            <a:endParaRPr/>
          </a:p>
        </p:txBody>
      </p:sp>
      <p:pic>
        <p:nvPicPr>
          <p:cNvPr descr="A group of people running&#10;&#10;Description automatically generated with low confidence" id="315" name="Google Shape;315;p32"/>
          <p:cNvPicPr preferRelativeResize="0"/>
          <p:nvPr>
            <p:ph idx="4294967295" type="body"/>
          </p:nvPr>
        </p:nvPicPr>
        <p:blipFill rotWithShape="1">
          <a:blip r:embed="rId3">
            <a:alphaModFix/>
          </a:blip>
          <a:srcRect b="0" l="0" r="0" t="0"/>
          <a:stretch/>
        </p:blipFill>
        <p:spPr>
          <a:xfrm>
            <a:off x="3810000" y="3657600"/>
            <a:ext cx="3943350" cy="2106613"/>
          </a:xfrm>
          <a:prstGeom prst="rect">
            <a:avLst/>
          </a:prstGeom>
          <a:noFill/>
          <a:ln>
            <a:noFill/>
          </a:ln>
        </p:spPr>
      </p:pic>
      <p:pic>
        <p:nvPicPr>
          <p:cNvPr id="316" name="Google Shape;316;p32"/>
          <p:cNvPicPr preferRelativeResize="0"/>
          <p:nvPr/>
        </p:nvPicPr>
        <p:blipFill>
          <a:blip r:embed="rId4">
            <a:alphaModFix/>
          </a:blip>
          <a:stretch>
            <a:fillRect/>
          </a:stretch>
        </p:blipFill>
        <p:spPr>
          <a:xfrm>
            <a:off x="0" y="0"/>
            <a:ext cx="1690699" cy="169521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4"/>
          <p:cNvSpPr txBox="1"/>
          <p:nvPr>
            <p:ph type="title"/>
          </p:nvPr>
        </p:nvSpPr>
        <p:spPr>
          <a:xfrm>
            <a:off x="1690692" y="365129"/>
            <a:ext cx="966310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FF"/>
              </a:buClr>
              <a:buSzPts val="4400"/>
              <a:buFont typeface="Arial"/>
              <a:buNone/>
            </a:pPr>
            <a:r>
              <a:rPr b="1" lang="en-US" sz="4400">
                <a:solidFill>
                  <a:srgbClr val="0000FF"/>
                </a:solidFill>
                <a:latin typeface="Arial"/>
                <a:ea typeface="Arial"/>
                <a:cs typeface="Arial"/>
                <a:sym typeface="Arial"/>
              </a:rPr>
              <a:t>Tournament Staff</a:t>
            </a:r>
            <a:endParaRPr/>
          </a:p>
        </p:txBody>
      </p:sp>
      <p:sp>
        <p:nvSpPr>
          <p:cNvPr id="86" name="Google Shape;86;p4"/>
          <p:cNvSpPr txBox="1"/>
          <p:nvPr>
            <p:ph idx="1" type="body"/>
          </p:nvPr>
        </p:nvSpPr>
        <p:spPr>
          <a:xfrm>
            <a:off x="767000" y="1801900"/>
            <a:ext cx="10515600" cy="4351200"/>
          </a:xfrm>
          <a:prstGeom prst="rect">
            <a:avLst/>
          </a:prstGeom>
          <a:noFill/>
          <a:ln>
            <a:noFill/>
          </a:ln>
        </p:spPr>
        <p:txBody>
          <a:bodyPr anchorCtr="0" anchor="t" bIns="45700" lIns="91425" spcFirstLastPara="1" rIns="91425" wrap="square" tIns="45700">
            <a:normAutofit lnSpcReduction="10000"/>
          </a:bodyPr>
          <a:lstStyle/>
          <a:p>
            <a:pPr indent="-177800" lvl="0" marL="128588" rtl="0" algn="l">
              <a:lnSpc>
                <a:spcPct val="90000"/>
              </a:lnSpc>
              <a:spcBef>
                <a:spcPts val="0"/>
              </a:spcBef>
              <a:spcAft>
                <a:spcPts val="0"/>
              </a:spcAft>
              <a:buClr>
                <a:schemeClr val="dk1"/>
              </a:buClr>
              <a:buSzPts val="2800"/>
              <a:buChar char="•"/>
            </a:pPr>
            <a:r>
              <a:rPr lang="en-US" sz="2800"/>
              <a:t>Tournament Director – Lars Sullivan</a:t>
            </a:r>
            <a:endParaRPr/>
          </a:p>
          <a:p>
            <a:pPr indent="-177800" lvl="0" marL="128588" rtl="0" algn="l">
              <a:lnSpc>
                <a:spcPct val="90000"/>
              </a:lnSpc>
              <a:spcBef>
                <a:spcPts val="563"/>
              </a:spcBef>
              <a:spcAft>
                <a:spcPts val="0"/>
              </a:spcAft>
              <a:buClr>
                <a:schemeClr val="dk1"/>
              </a:buClr>
              <a:buSzPts val="2800"/>
              <a:buChar char="•"/>
            </a:pPr>
            <a:r>
              <a:rPr lang="en-US" sz="2800"/>
              <a:t>Section Director – Tracie McCormick</a:t>
            </a:r>
            <a:endParaRPr/>
          </a:p>
          <a:p>
            <a:pPr indent="-177800" lvl="0" marL="128588" rtl="0" algn="l">
              <a:lnSpc>
                <a:spcPct val="90000"/>
              </a:lnSpc>
              <a:spcBef>
                <a:spcPts val="563"/>
              </a:spcBef>
              <a:spcAft>
                <a:spcPts val="0"/>
              </a:spcAft>
              <a:buClr>
                <a:schemeClr val="dk1"/>
              </a:buClr>
              <a:buSzPts val="2800"/>
              <a:buChar char="•"/>
            </a:pPr>
            <a:r>
              <a:rPr lang="en-US" sz="2800"/>
              <a:t>Host Area Director – Michael Mays</a:t>
            </a:r>
            <a:endParaRPr sz="2800"/>
          </a:p>
          <a:p>
            <a:pPr indent="-177800" lvl="0" marL="128588" rtl="0" algn="l">
              <a:lnSpc>
                <a:spcPct val="90000"/>
              </a:lnSpc>
              <a:spcBef>
                <a:spcPts val="563"/>
              </a:spcBef>
              <a:spcAft>
                <a:spcPts val="0"/>
              </a:spcAft>
              <a:buClr>
                <a:schemeClr val="dk1"/>
              </a:buClr>
              <a:buSzPts val="2800"/>
              <a:buChar char="•"/>
            </a:pPr>
            <a:r>
              <a:rPr lang="en-US" sz="2800"/>
              <a:t>Tournament Referee Administrator – Scott Klocko</a:t>
            </a:r>
            <a:endParaRPr sz="2800"/>
          </a:p>
          <a:p>
            <a:pPr indent="-177800" lvl="0" marL="128587" rtl="0" algn="l">
              <a:lnSpc>
                <a:spcPct val="90000"/>
              </a:lnSpc>
              <a:spcBef>
                <a:spcPts val="563"/>
              </a:spcBef>
              <a:spcAft>
                <a:spcPts val="0"/>
              </a:spcAft>
              <a:buClr>
                <a:schemeClr val="dk1"/>
              </a:buClr>
              <a:buSzPts val="2800"/>
              <a:buChar char="•"/>
            </a:pPr>
            <a:r>
              <a:rPr lang="en-US" sz="2800"/>
              <a:t>Assistant Tournament Referee Administrator – Doug McKenzie</a:t>
            </a:r>
            <a:endParaRPr sz="2800"/>
          </a:p>
          <a:p>
            <a:pPr indent="-177800" lvl="0" marL="128588" rtl="0" algn="l">
              <a:lnSpc>
                <a:spcPct val="90000"/>
              </a:lnSpc>
              <a:spcBef>
                <a:spcPts val="563"/>
              </a:spcBef>
              <a:spcAft>
                <a:spcPts val="0"/>
              </a:spcAft>
              <a:buSzPts val="2800"/>
              <a:buChar char="•"/>
            </a:pPr>
            <a:r>
              <a:rPr lang="en-US" sz="2800"/>
              <a:t>Local Area Referee Administrator - Josh Turpin</a:t>
            </a:r>
            <a:endParaRPr sz="2800"/>
          </a:p>
          <a:p>
            <a:pPr indent="-177800" lvl="0" marL="128588" rtl="0" algn="l">
              <a:lnSpc>
                <a:spcPct val="90000"/>
              </a:lnSpc>
              <a:spcBef>
                <a:spcPts val="563"/>
              </a:spcBef>
              <a:spcAft>
                <a:spcPts val="0"/>
              </a:spcAft>
              <a:buClr>
                <a:schemeClr val="dk1"/>
              </a:buClr>
              <a:buSzPts val="2800"/>
              <a:buChar char="•"/>
            </a:pPr>
            <a:r>
              <a:rPr lang="en-US" sz="2800"/>
              <a:t>Tournament Safety Director – </a:t>
            </a:r>
            <a:r>
              <a:rPr lang="en-US" sz="2800"/>
              <a:t>Dominique Bazar</a:t>
            </a:r>
            <a:endParaRPr sz="2800"/>
          </a:p>
          <a:p>
            <a:pPr indent="-177800" lvl="0" marL="128587" rtl="0" algn="l">
              <a:lnSpc>
                <a:spcPct val="90000"/>
              </a:lnSpc>
              <a:spcBef>
                <a:spcPts val="563"/>
              </a:spcBef>
              <a:spcAft>
                <a:spcPts val="0"/>
              </a:spcAft>
              <a:buClr>
                <a:schemeClr val="dk1"/>
              </a:buClr>
              <a:buSzPts val="2800"/>
              <a:buChar char="•"/>
            </a:pPr>
            <a:r>
              <a:rPr lang="en-US" sz="2800"/>
              <a:t>Volunteer Coordinator – </a:t>
            </a:r>
            <a:r>
              <a:rPr lang="en-US" sz="2800"/>
              <a:t>Raymond Stratton</a:t>
            </a:r>
            <a:endParaRPr sz="2800"/>
          </a:p>
          <a:p>
            <a:pPr indent="-177800" lvl="0" marL="128588" rtl="0" algn="l">
              <a:lnSpc>
                <a:spcPct val="90000"/>
              </a:lnSpc>
              <a:spcBef>
                <a:spcPts val="563"/>
              </a:spcBef>
              <a:spcAft>
                <a:spcPts val="0"/>
              </a:spcAft>
              <a:buSzPts val="2800"/>
              <a:buChar char="•"/>
            </a:pPr>
            <a:r>
              <a:rPr lang="en-US" sz="2800"/>
              <a:t>Tournament Registrar - Jason Lanier</a:t>
            </a:r>
            <a:endParaRPr sz="2800"/>
          </a:p>
          <a:p>
            <a:pPr indent="0" lvl="0" marL="128587" rtl="0" algn="l">
              <a:lnSpc>
                <a:spcPct val="90000"/>
              </a:lnSpc>
              <a:spcBef>
                <a:spcPts val="563"/>
              </a:spcBef>
              <a:spcAft>
                <a:spcPts val="0"/>
              </a:spcAft>
              <a:buNone/>
            </a:pPr>
            <a:r>
              <a:t/>
            </a:r>
            <a:endParaRPr sz="2800"/>
          </a:p>
        </p:txBody>
      </p:sp>
      <p:pic>
        <p:nvPicPr>
          <p:cNvPr id="87" name="Google Shape;87;p4"/>
          <p:cNvPicPr preferRelativeResize="0"/>
          <p:nvPr/>
        </p:nvPicPr>
        <p:blipFill>
          <a:blip r:embed="rId3">
            <a:alphaModFix/>
          </a:blip>
          <a:stretch>
            <a:fillRect/>
          </a:stretch>
        </p:blipFill>
        <p:spPr>
          <a:xfrm>
            <a:off x="0" y="0"/>
            <a:ext cx="1690699" cy="169521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5"/>
          <p:cNvSpPr txBox="1"/>
          <p:nvPr/>
        </p:nvSpPr>
        <p:spPr>
          <a:xfrm>
            <a:off x="1741577" y="448270"/>
            <a:ext cx="83169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latin typeface="verdana"/>
                <a:ea typeface="verdana"/>
                <a:cs typeface="verdana"/>
                <a:sym typeface="verdana"/>
              </a:rPr>
              <a:t>Ball Camp </a:t>
            </a:r>
            <a:r>
              <a:rPr b="1" i="0" lang="en-US" sz="1800" u="none" cap="none" strike="noStrike">
                <a:solidFill>
                  <a:srgbClr val="000000"/>
                </a:solidFill>
                <a:latin typeface="verdana"/>
                <a:ea typeface="verdana"/>
                <a:cs typeface="verdana"/>
                <a:sym typeface="verdana"/>
              </a:rPr>
              <a:t>Soccer </a:t>
            </a:r>
            <a:r>
              <a:rPr b="1" lang="en-US" sz="1800">
                <a:latin typeface="verdana"/>
                <a:ea typeface="verdana"/>
                <a:cs typeface="verdana"/>
                <a:sym typeface="verdana"/>
              </a:rPr>
              <a:t>Fields</a:t>
            </a:r>
            <a:endParaRPr b="0" i="0" sz="1800" u="none" cap="none" strike="noStrike">
              <a:solidFill>
                <a:srgbClr val="000000"/>
              </a:solidFill>
              <a:latin typeface="verdana"/>
              <a:ea typeface="verdana"/>
              <a:cs typeface="verdana"/>
              <a:sym typeface="verdana"/>
            </a:endParaRPr>
          </a:p>
          <a:p>
            <a:pPr indent="0" lvl="0" marL="0" marR="0" rtl="0" algn="ctr">
              <a:spcBef>
                <a:spcPts val="0"/>
              </a:spcBef>
              <a:spcAft>
                <a:spcPts val="0"/>
              </a:spcAft>
              <a:buNone/>
            </a:pPr>
            <a:r>
              <a:rPr b="1" lang="en-US" sz="1800">
                <a:latin typeface="verdana"/>
                <a:ea typeface="verdana"/>
                <a:cs typeface="verdana"/>
                <a:sym typeface="verdana"/>
              </a:rPr>
              <a:t>1831 Hitching Post Dr, Knoxville, TN 37931</a:t>
            </a:r>
            <a:endParaRPr/>
          </a:p>
        </p:txBody>
      </p:sp>
      <p:pic>
        <p:nvPicPr>
          <p:cNvPr id="93" name="Google Shape;93;p5"/>
          <p:cNvPicPr preferRelativeResize="0"/>
          <p:nvPr/>
        </p:nvPicPr>
        <p:blipFill>
          <a:blip r:embed="rId3">
            <a:alphaModFix/>
          </a:blip>
          <a:stretch>
            <a:fillRect/>
          </a:stretch>
        </p:blipFill>
        <p:spPr>
          <a:xfrm>
            <a:off x="6185750" y="1260962"/>
            <a:ext cx="4602076" cy="4576726"/>
          </a:xfrm>
          <a:prstGeom prst="rect">
            <a:avLst/>
          </a:prstGeom>
          <a:noFill/>
          <a:ln>
            <a:noFill/>
          </a:ln>
        </p:spPr>
      </p:pic>
      <p:pic>
        <p:nvPicPr>
          <p:cNvPr id="94" name="Google Shape;94;p5"/>
          <p:cNvPicPr preferRelativeResize="0"/>
          <p:nvPr/>
        </p:nvPicPr>
        <p:blipFill>
          <a:blip r:embed="rId4">
            <a:alphaModFix/>
          </a:blip>
          <a:stretch>
            <a:fillRect/>
          </a:stretch>
        </p:blipFill>
        <p:spPr>
          <a:xfrm>
            <a:off x="0" y="0"/>
            <a:ext cx="1690699" cy="1695219"/>
          </a:xfrm>
          <a:prstGeom prst="rect">
            <a:avLst/>
          </a:prstGeom>
          <a:noFill/>
          <a:ln>
            <a:noFill/>
          </a:ln>
        </p:spPr>
      </p:pic>
      <p:sp>
        <p:nvSpPr>
          <p:cNvPr id="95" name="Google Shape;95;p5"/>
          <p:cNvSpPr txBox="1"/>
          <p:nvPr/>
        </p:nvSpPr>
        <p:spPr>
          <a:xfrm>
            <a:off x="764075" y="1852875"/>
            <a:ext cx="4902900" cy="3837300"/>
          </a:xfrm>
          <a:prstGeom prst="rect">
            <a:avLst/>
          </a:prstGeom>
          <a:noFill/>
          <a:ln>
            <a:noFill/>
          </a:ln>
        </p:spPr>
        <p:txBody>
          <a:bodyPr anchorCtr="0" anchor="t" bIns="91425" lIns="91425" spcFirstLastPara="1" rIns="91425" wrap="square" tIns="91425">
            <a:spAutoFit/>
          </a:bodyPr>
          <a:lstStyle/>
          <a:p>
            <a:pPr indent="0" lvl="0" marL="457200" rtl="0" algn="l">
              <a:lnSpc>
                <a:spcPct val="70000"/>
              </a:lnSpc>
              <a:spcBef>
                <a:spcPts val="0"/>
              </a:spcBef>
              <a:spcAft>
                <a:spcPts val="0"/>
              </a:spcAft>
              <a:buNone/>
            </a:pPr>
            <a:r>
              <a:rPr b="1" lang="en-US" sz="1775">
                <a:solidFill>
                  <a:schemeClr val="dk1"/>
                </a:solidFill>
                <a:latin typeface="Gill Sans"/>
                <a:ea typeface="Gill Sans"/>
                <a:cs typeface="Gill Sans"/>
                <a:sym typeface="Gill Sans"/>
              </a:rPr>
              <a:t>Things you should know</a:t>
            </a:r>
            <a:endParaRPr b="1" sz="1775">
              <a:solidFill>
                <a:schemeClr val="dk1"/>
              </a:solidFill>
              <a:latin typeface="Gill Sans"/>
              <a:ea typeface="Gill Sans"/>
              <a:cs typeface="Gill Sans"/>
              <a:sym typeface="Gill Sans"/>
            </a:endParaRPr>
          </a:p>
          <a:p>
            <a:pPr indent="0" lvl="0" marL="457200" rtl="0" algn="l">
              <a:lnSpc>
                <a:spcPct val="70000"/>
              </a:lnSpc>
              <a:spcBef>
                <a:spcPts val="0"/>
              </a:spcBef>
              <a:spcAft>
                <a:spcPts val="0"/>
              </a:spcAft>
              <a:buNone/>
            </a:pPr>
            <a:r>
              <a:t/>
            </a:r>
            <a:endParaRPr b="1" sz="1575">
              <a:solidFill>
                <a:schemeClr val="dk1"/>
              </a:solidFill>
              <a:latin typeface="Gill Sans"/>
              <a:ea typeface="Gill Sans"/>
              <a:cs typeface="Gill Sans"/>
              <a:sym typeface="Gill Sans"/>
            </a:endParaRPr>
          </a:p>
          <a:p>
            <a:pPr indent="-330200" lvl="0" marL="457200" rtl="0" algn="l">
              <a:lnSpc>
                <a:spcPct val="115000"/>
              </a:lnSpc>
              <a:spcBef>
                <a:spcPts val="0"/>
              </a:spcBef>
              <a:spcAft>
                <a:spcPts val="0"/>
              </a:spcAft>
              <a:buClr>
                <a:schemeClr val="dk1"/>
              </a:buClr>
              <a:buSzPts val="1600"/>
              <a:buFont typeface="Gill Sans"/>
              <a:buChar char="•"/>
            </a:pPr>
            <a:r>
              <a:rPr lang="en-US" sz="1600">
                <a:solidFill>
                  <a:schemeClr val="dk1"/>
                </a:solidFill>
                <a:latin typeface="Gill Sans"/>
                <a:ea typeface="Gill Sans"/>
                <a:cs typeface="Gill Sans"/>
                <a:sym typeface="Gill Sans"/>
              </a:rPr>
              <a:t>Registration - Building</a:t>
            </a:r>
            <a:endParaRPr sz="1600">
              <a:solidFill>
                <a:schemeClr val="dk1"/>
              </a:solidFill>
              <a:latin typeface="Gill Sans"/>
              <a:ea typeface="Gill Sans"/>
              <a:cs typeface="Gill Sans"/>
              <a:sym typeface="Gill Sans"/>
            </a:endParaRPr>
          </a:p>
          <a:p>
            <a:pPr indent="-330200" lvl="0" marL="457200" rtl="0" algn="l">
              <a:lnSpc>
                <a:spcPct val="115000"/>
              </a:lnSpc>
              <a:spcBef>
                <a:spcPts val="0"/>
              </a:spcBef>
              <a:spcAft>
                <a:spcPts val="0"/>
              </a:spcAft>
              <a:buClr>
                <a:schemeClr val="dk1"/>
              </a:buClr>
              <a:buSzPts val="1600"/>
              <a:buChar char="•"/>
            </a:pPr>
            <a:r>
              <a:rPr lang="en-US" sz="1600">
                <a:solidFill>
                  <a:schemeClr val="dk1"/>
                </a:solidFill>
                <a:latin typeface="Gill Sans"/>
                <a:ea typeface="Gill Sans"/>
                <a:cs typeface="Gill Sans"/>
                <a:sym typeface="Gill Sans"/>
              </a:rPr>
              <a:t>Entrance and Exit</a:t>
            </a:r>
            <a:endParaRPr sz="1600">
              <a:solidFill>
                <a:schemeClr val="dk1"/>
              </a:solidFill>
              <a:latin typeface="Gill Sans"/>
              <a:ea typeface="Gill Sans"/>
              <a:cs typeface="Gill Sans"/>
              <a:sym typeface="Gill Sans"/>
            </a:endParaRPr>
          </a:p>
          <a:p>
            <a:pPr indent="-330200" lvl="0" marL="457200" rtl="0" algn="l">
              <a:lnSpc>
                <a:spcPct val="115000"/>
              </a:lnSpc>
              <a:spcBef>
                <a:spcPts val="0"/>
              </a:spcBef>
              <a:spcAft>
                <a:spcPts val="0"/>
              </a:spcAft>
              <a:buClr>
                <a:schemeClr val="dk1"/>
              </a:buClr>
              <a:buSzPts val="1600"/>
              <a:buChar char="•"/>
            </a:pPr>
            <a:r>
              <a:rPr lang="en-US" sz="1600">
                <a:solidFill>
                  <a:schemeClr val="dk1"/>
                </a:solidFill>
                <a:latin typeface="Gill Sans"/>
                <a:ea typeface="Gill Sans"/>
                <a:cs typeface="Gill Sans"/>
                <a:sym typeface="Gill Sans"/>
              </a:rPr>
              <a:t>Absolutely no parking in north side</a:t>
            </a:r>
            <a:endParaRPr sz="1600">
              <a:solidFill>
                <a:schemeClr val="dk1"/>
              </a:solidFill>
              <a:latin typeface="Gill Sans"/>
              <a:ea typeface="Gill Sans"/>
              <a:cs typeface="Gill Sans"/>
              <a:sym typeface="Gill Sans"/>
            </a:endParaRPr>
          </a:p>
          <a:p>
            <a:pPr indent="-330200" lvl="0" marL="457200" rtl="0" algn="l">
              <a:lnSpc>
                <a:spcPct val="115000"/>
              </a:lnSpc>
              <a:spcBef>
                <a:spcPts val="0"/>
              </a:spcBef>
              <a:spcAft>
                <a:spcPts val="0"/>
              </a:spcAft>
              <a:buClr>
                <a:schemeClr val="dk1"/>
              </a:buClr>
              <a:buSzPts val="1600"/>
              <a:buChar char="•"/>
            </a:pPr>
            <a:r>
              <a:rPr lang="en-US" sz="1600">
                <a:solidFill>
                  <a:schemeClr val="dk1"/>
                </a:solidFill>
                <a:latin typeface="Gill Sans"/>
                <a:ea typeface="Gill Sans"/>
                <a:cs typeface="Gill Sans"/>
                <a:sym typeface="Gill Sans"/>
              </a:rPr>
              <a:t>Tents can be setup on the baseball field</a:t>
            </a:r>
            <a:endParaRPr sz="1600">
              <a:solidFill>
                <a:schemeClr val="dk1"/>
              </a:solidFill>
              <a:latin typeface="Gill Sans"/>
              <a:ea typeface="Gill Sans"/>
              <a:cs typeface="Gill Sans"/>
              <a:sym typeface="Gill Sans"/>
            </a:endParaRPr>
          </a:p>
          <a:p>
            <a:pPr indent="-330200" lvl="0" marL="457200" rtl="0" algn="l">
              <a:lnSpc>
                <a:spcPct val="90000"/>
              </a:lnSpc>
              <a:spcBef>
                <a:spcPts val="563"/>
              </a:spcBef>
              <a:spcAft>
                <a:spcPts val="0"/>
              </a:spcAft>
              <a:buClr>
                <a:schemeClr val="dk1"/>
              </a:buClr>
              <a:buSzPts val="1600"/>
              <a:buFont typeface="Gill Sans"/>
              <a:buChar char="•"/>
            </a:pPr>
            <a:r>
              <a:rPr lang="en-US" sz="1600">
                <a:solidFill>
                  <a:schemeClr val="dk1"/>
                </a:solidFill>
                <a:latin typeface="Gill Sans"/>
                <a:ea typeface="Gill Sans"/>
                <a:cs typeface="Gill Sans"/>
                <a:sym typeface="Gill Sans"/>
              </a:rPr>
              <a:t>Parking area – Park in designated parking areas only</a:t>
            </a:r>
            <a:endParaRPr sz="1600">
              <a:solidFill>
                <a:schemeClr val="dk1"/>
              </a:solidFill>
              <a:latin typeface="Gill Sans"/>
              <a:ea typeface="Gill Sans"/>
              <a:cs typeface="Gill Sans"/>
              <a:sym typeface="Gill Sans"/>
            </a:endParaRPr>
          </a:p>
          <a:p>
            <a:pPr indent="-330200" lvl="0" marL="457200" rtl="0" algn="l">
              <a:lnSpc>
                <a:spcPct val="90000"/>
              </a:lnSpc>
              <a:spcBef>
                <a:spcPts val="563"/>
              </a:spcBef>
              <a:spcAft>
                <a:spcPts val="0"/>
              </a:spcAft>
              <a:buClr>
                <a:schemeClr val="dk1"/>
              </a:buClr>
              <a:buSzPts val="1600"/>
              <a:buFont typeface="Gill Sans"/>
              <a:buChar char="•"/>
            </a:pPr>
            <a:r>
              <a:rPr lang="en-US" sz="1600">
                <a:solidFill>
                  <a:schemeClr val="dk1"/>
                </a:solidFill>
                <a:latin typeface="Gill Sans"/>
                <a:ea typeface="Gill Sans"/>
                <a:cs typeface="Gill Sans"/>
                <a:sym typeface="Gill Sans"/>
              </a:rPr>
              <a:t>NO Smoking/Vaping</a:t>
            </a:r>
            <a:endParaRPr sz="1600">
              <a:solidFill>
                <a:schemeClr val="dk1"/>
              </a:solidFill>
              <a:latin typeface="Gill Sans"/>
              <a:ea typeface="Gill Sans"/>
              <a:cs typeface="Gill Sans"/>
              <a:sym typeface="Gill Sans"/>
            </a:endParaRPr>
          </a:p>
          <a:p>
            <a:pPr indent="-330200" lvl="0" marL="457200" rtl="0" algn="l">
              <a:lnSpc>
                <a:spcPct val="90000"/>
              </a:lnSpc>
              <a:spcBef>
                <a:spcPts val="563"/>
              </a:spcBef>
              <a:spcAft>
                <a:spcPts val="0"/>
              </a:spcAft>
              <a:buClr>
                <a:schemeClr val="dk1"/>
              </a:buClr>
              <a:buSzPts val="1600"/>
              <a:buFont typeface="Gill Sans"/>
              <a:buChar char="•"/>
            </a:pPr>
            <a:r>
              <a:rPr lang="en-US" sz="1600">
                <a:solidFill>
                  <a:schemeClr val="dk1"/>
                </a:solidFill>
                <a:latin typeface="Gill Sans"/>
                <a:ea typeface="Gill Sans"/>
                <a:cs typeface="Gill Sans"/>
                <a:sym typeface="Gill Sans"/>
              </a:rPr>
              <a:t>NO Grills</a:t>
            </a:r>
            <a:endParaRPr sz="1600">
              <a:solidFill>
                <a:schemeClr val="dk1"/>
              </a:solidFill>
              <a:latin typeface="Gill Sans"/>
              <a:ea typeface="Gill Sans"/>
              <a:cs typeface="Gill Sans"/>
              <a:sym typeface="Gill Sans"/>
            </a:endParaRPr>
          </a:p>
          <a:p>
            <a:pPr indent="-330200" lvl="0" marL="457200" rtl="0" algn="l">
              <a:lnSpc>
                <a:spcPct val="90000"/>
              </a:lnSpc>
              <a:spcBef>
                <a:spcPts val="563"/>
              </a:spcBef>
              <a:spcAft>
                <a:spcPts val="0"/>
              </a:spcAft>
              <a:buClr>
                <a:schemeClr val="dk1"/>
              </a:buClr>
              <a:buSzPts val="1600"/>
              <a:buFont typeface="Gill Sans"/>
              <a:buChar char="•"/>
            </a:pPr>
            <a:r>
              <a:rPr lang="en-US" sz="1600">
                <a:solidFill>
                  <a:schemeClr val="dk1"/>
                </a:solidFill>
                <a:latin typeface="Gill Sans"/>
                <a:ea typeface="Gill Sans"/>
                <a:cs typeface="Gill Sans"/>
                <a:sym typeface="Gill Sans"/>
              </a:rPr>
              <a:t>NO Pets</a:t>
            </a:r>
            <a:endParaRPr sz="1600">
              <a:solidFill>
                <a:schemeClr val="dk1"/>
              </a:solidFill>
              <a:latin typeface="Gill Sans"/>
              <a:ea typeface="Gill Sans"/>
              <a:cs typeface="Gill Sans"/>
              <a:sym typeface="Gill Sans"/>
            </a:endParaRPr>
          </a:p>
          <a:p>
            <a:pPr indent="0" lvl="0" marL="457200" rtl="0" algn="l">
              <a:lnSpc>
                <a:spcPct val="70000"/>
              </a:lnSpc>
              <a:spcBef>
                <a:spcPts val="0"/>
              </a:spcBef>
              <a:spcAft>
                <a:spcPts val="0"/>
              </a:spcAft>
              <a:buNone/>
            </a:pPr>
            <a:r>
              <a:t/>
            </a:r>
            <a:endParaRPr sz="1600">
              <a:solidFill>
                <a:schemeClr val="dk1"/>
              </a:solidFill>
              <a:latin typeface="Gill Sans"/>
              <a:ea typeface="Gill Sans"/>
              <a:cs typeface="Gill Sans"/>
              <a:sym typeface="Gill Sans"/>
            </a:endParaRPr>
          </a:p>
          <a:p>
            <a:pPr indent="0" lvl="0" marL="457200" rtl="0" algn="l">
              <a:lnSpc>
                <a:spcPct val="70000"/>
              </a:lnSpc>
              <a:spcBef>
                <a:spcPts val="0"/>
              </a:spcBef>
              <a:spcAft>
                <a:spcPts val="0"/>
              </a:spcAft>
              <a:buNone/>
            </a:pPr>
            <a:r>
              <a:t/>
            </a:r>
            <a:endParaRPr sz="1600">
              <a:solidFill>
                <a:schemeClr val="dk1"/>
              </a:solidFill>
              <a:latin typeface="Gill Sans"/>
              <a:ea typeface="Gill Sans"/>
              <a:cs typeface="Gill Sans"/>
              <a:sym typeface="Gill Sans"/>
            </a:endParaRPr>
          </a:p>
          <a:p>
            <a:pPr indent="0" lvl="0" marL="457200" rtl="0" algn="l">
              <a:lnSpc>
                <a:spcPct val="70000"/>
              </a:lnSpc>
              <a:spcBef>
                <a:spcPts val="0"/>
              </a:spcBef>
              <a:spcAft>
                <a:spcPts val="0"/>
              </a:spcAft>
              <a:buNone/>
            </a:pPr>
            <a:r>
              <a:t/>
            </a:r>
            <a:endParaRPr sz="1600">
              <a:solidFill>
                <a:schemeClr val="dk1"/>
              </a:solidFill>
              <a:latin typeface="Gill Sans"/>
              <a:ea typeface="Gill Sans"/>
              <a:cs typeface="Gill Sans"/>
              <a:sym typeface="Gill Sans"/>
            </a:endParaRPr>
          </a:p>
          <a:p>
            <a:pPr indent="-330200" lvl="0" marL="457200" rtl="0" algn="l">
              <a:lnSpc>
                <a:spcPct val="70000"/>
              </a:lnSpc>
              <a:spcBef>
                <a:spcPts val="0"/>
              </a:spcBef>
              <a:spcAft>
                <a:spcPts val="0"/>
              </a:spcAft>
              <a:buClr>
                <a:schemeClr val="dk1"/>
              </a:buClr>
              <a:buSzPts val="1600"/>
              <a:buFont typeface="Gill Sans"/>
              <a:buChar char="•"/>
            </a:pPr>
            <a:r>
              <a:rPr lang="en-US" sz="1600">
                <a:solidFill>
                  <a:schemeClr val="dk1"/>
                </a:solidFill>
                <a:latin typeface="Gill Sans"/>
                <a:ea typeface="Gill Sans"/>
                <a:cs typeface="Gill Sans"/>
                <a:sym typeface="Gill Sans"/>
              </a:rPr>
              <a:t>Make sure that you are familiar with the rules</a:t>
            </a:r>
            <a:endParaRPr sz="1600">
              <a:solidFill>
                <a:schemeClr val="dk1"/>
              </a:solidFill>
              <a:latin typeface="Gill Sans"/>
              <a:ea typeface="Gill Sans"/>
              <a:cs typeface="Gill Sans"/>
              <a:sym typeface="Gill Sans"/>
            </a:endParaRPr>
          </a:p>
          <a:p>
            <a:pPr indent="0" lvl="0" marL="457200" rtl="0" algn="l">
              <a:lnSpc>
                <a:spcPct val="90000"/>
              </a:lnSpc>
              <a:spcBef>
                <a:spcPts val="563"/>
              </a:spcBef>
              <a:spcAft>
                <a:spcPts val="0"/>
              </a:spcAft>
              <a:buNone/>
            </a:pPr>
            <a:r>
              <a:t/>
            </a:r>
            <a:endParaRPr sz="1600">
              <a:solidFill>
                <a:schemeClr val="dk1"/>
              </a:solidFill>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6"/>
          <p:cNvSpPr txBox="1"/>
          <p:nvPr>
            <p:ph type="title"/>
          </p:nvPr>
        </p:nvSpPr>
        <p:spPr>
          <a:xfrm>
            <a:off x="1690692" y="365129"/>
            <a:ext cx="966310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FF"/>
              </a:buClr>
              <a:buSzPts val="4400"/>
              <a:buFont typeface="Arial"/>
              <a:buNone/>
            </a:pPr>
            <a:r>
              <a:rPr b="1" lang="en-US" sz="4400">
                <a:solidFill>
                  <a:srgbClr val="0000FF"/>
                </a:solidFill>
                <a:latin typeface="Arial"/>
                <a:ea typeface="Arial"/>
                <a:cs typeface="Arial"/>
                <a:sym typeface="Arial"/>
              </a:rPr>
              <a:t>Team Check-in</a:t>
            </a:r>
            <a:endParaRPr/>
          </a:p>
        </p:txBody>
      </p:sp>
      <p:sp>
        <p:nvSpPr>
          <p:cNvPr id="101" name="Google Shape;101;p6"/>
          <p:cNvSpPr txBox="1"/>
          <p:nvPr/>
        </p:nvSpPr>
        <p:spPr>
          <a:xfrm>
            <a:off x="838200" y="1695229"/>
            <a:ext cx="10515600" cy="4486200"/>
          </a:xfrm>
          <a:prstGeom prst="rect">
            <a:avLst/>
          </a:prstGeom>
          <a:noFill/>
          <a:ln>
            <a:noFill/>
          </a:ln>
        </p:spPr>
        <p:txBody>
          <a:bodyPr anchorCtr="0" anchor="t" bIns="45700" lIns="91425" spcFirstLastPara="1" rIns="91425" wrap="square" tIns="45700">
            <a:normAutofit lnSpcReduction="10000"/>
          </a:bodyPr>
          <a:lstStyle/>
          <a:p>
            <a:pPr indent="-177800" lvl="0" marL="128588" marR="0" rtl="0" algn="l">
              <a:lnSpc>
                <a:spcPct val="90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The team Head Coach or designee is required to check in on Thursday June </a:t>
            </a:r>
            <a:r>
              <a:rPr lang="en-US" sz="2800">
                <a:solidFill>
                  <a:schemeClr val="dk1"/>
                </a:solidFill>
              </a:rPr>
              <a:t>8</a:t>
            </a:r>
            <a:r>
              <a:rPr b="0" i="0" lang="en-US" sz="2800" u="none" cap="none" strike="noStrike">
                <a:solidFill>
                  <a:schemeClr val="dk1"/>
                </a:solidFill>
                <a:latin typeface="Arial"/>
                <a:ea typeface="Arial"/>
                <a:cs typeface="Arial"/>
                <a:sym typeface="Arial"/>
              </a:rPr>
              <a:t>, 202</a:t>
            </a:r>
            <a:r>
              <a:rPr lang="en-US" sz="2800">
                <a:solidFill>
                  <a:schemeClr val="dk1"/>
                </a:solidFill>
              </a:rPr>
              <a:t>3</a:t>
            </a:r>
            <a:r>
              <a:rPr b="0" i="0" lang="en-US" sz="2800" u="none" cap="none" strike="noStrike">
                <a:solidFill>
                  <a:schemeClr val="dk1"/>
                </a:solidFill>
                <a:latin typeface="Arial"/>
                <a:ea typeface="Arial"/>
                <a:cs typeface="Arial"/>
                <a:sym typeface="Arial"/>
              </a:rPr>
              <a:t>, </a:t>
            </a:r>
            <a:r>
              <a:rPr lang="en-US" sz="2800">
                <a:solidFill>
                  <a:schemeClr val="dk1"/>
                </a:solidFill>
              </a:rPr>
              <a:t>5</a:t>
            </a:r>
            <a:r>
              <a:rPr b="0" i="0" lang="en-US" sz="2800" u="none" cap="none" strike="noStrike">
                <a:solidFill>
                  <a:schemeClr val="dk1"/>
                </a:solidFill>
                <a:latin typeface="Arial"/>
                <a:ea typeface="Arial"/>
                <a:cs typeface="Arial"/>
                <a:sym typeface="Arial"/>
              </a:rPr>
              <a:t>-</a:t>
            </a:r>
            <a:r>
              <a:rPr lang="en-US" sz="2800">
                <a:solidFill>
                  <a:schemeClr val="dk1"/>
                </a:solidFill>
              </a:rPr>
              <a:t>7</a:t>
            </a:r>
            <a:r>
              <a:rPr b="0" i="0" lang="en-US" sz="2800" u="none" cap="none" strike="noStrike">
                <a:solidFill>
                  <a:schemeClr val="dk1"/>
                </a:solidFill>
                <a:latin typeface="Arial"/>
                <a:ea typeface="Arial"/>
                <a:cs typeface="Arial"/>
                <a:sym typeface="Arial"/>
              </a:rPr>
              <a:t> pm at The </a:t>
            </a:r>
            <a:r>
              <a:rPr lang="en-US" sz="2800">
                <a:solidFill>
                  <a:schemeClr val="dk1"/>
                </a:solidFill>
              </a:rPr>
              <a:t>Tournament</a:t>
            </a:r>
            <a:r>
              <a:rPr lang="en-US" sz="2800">
                <a:solidFill>
                  <a:schemeClr val="dk1"/>
                </a:solidFill>
              </a:rPr>
              <a:t> Admin building</a:t>
            </a:r>
            <a:r>
              <a:rPr b="0" i="0" lang="en-US" sz="2800" u="none" cap="none" strike="noStrike">
                <a:solidFill>
                  <a:schemeClr val="dk1"/>
                </a:solidFill>
                <a:latin typeface="Arial"/>
                <a:ea typeface="Arial"/>
                <a:cs typeface="Arial"/>
                <a:sym typeface="Arial"/>
              </a:rPr>
              <a:t> at</a:t>
            </a:r>
            <a:r>
              <a:rPr lang="en-US" sz="2800">
                <a:solidFill>
                  <a:schemeClr val="dk1"/>
                </a:solidFill>
              </a:rPr>
              <a:t> Ball Camp Soccer fields. </a:t>
            </a:r>
            <a:endParaRPr/>
          </a:p>
          <a:p>
            <a:pPr indent="-177800" lvl="0" marL="128588" marR="0" rtl="0" algn="l">
              <a:lnSpc>
                <a:spcPct val="90000"/>
              </a:lnSpc>
              <a:spcBef>
                <a:spcPts val="563"/>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The head coach or their designee must bring to Check-in the following items: </a:t>
            </a:r>
            <a:endParaRPr/>
          </a:p>
          <a:p>
            <a:pPr indent="-347663" lvl="1" marL="690563" marR="0" rtl="0" algn="l">
              <a:lnSpc>
                <a:spcPct val="90000"/>
              </a:lnSpc>
              <a:spcBef>
                <a:spcPts val="281"/>
              </a:spcBef>
              <a:spcAft>
                <a:spcPts val="0"/>
              </a:spcAft>
              <a:buClr>
                <a:schemeClr val="dk1"/>
              </a:buClr>
              <a:buSzPts val="2400"/>
              <a:buFont typeface="Noto Sans Symbols"/>
              <a:buChar char="❖"/>
            </a:pPr>
            <a:r>
              <a:rPr b="0" i="0" lang="en-US" sz="2400" u="none" cap="none" strike="noStrike">
                <a:solidFill>
                  <a:schemeClr val="dk1"/>
                </a:solidFill>
                <a:latin typeface="Arial"/>
                <a:ea typeface="Arial"/>
                <a:cs typeface="Arial"/>
                <a:sym typeface="Arial"/>
              </a:rPr>
              <a:t>An official photo team roster printed from the Association platform, with signatures, that match the roster approved by the tournament registrar (should have already sent one to the tournament Registrar)</a:t>
            </a:r>
            <a:endParaRPr/>
          </a:p>
          <a:p>
            <a:pPr indent="-347662" lvl="1" marL="690562" marR="0" rtl="0" algn="l">
              <a:lnSpc>
                <a:spcPct val="90000"/>
              </a:lnSpc>
              <a:spcBef>
                <a:spcPts val="281"/>
              </a:spcBef>
              <a:spcAft>
                <a:spcPts val="0"/>
              </a:spcAft>
              <a:buClr>
                <a:schemeClr val="dk1"/>
              </a:buClr>
              <a:buSzPts val="2400"/>
              <a:buFont typeface="Noto Sans Symbols"/>
              <a:buChar char="❖"/>
            </a:pPr>
            <a:r>
              <a:rPr b="0" i="0" lang="en-US" sz="2400" u="none" cap="none" strike="noStrike">
                <a:solidFill>
                  <a:schemeClr val="dk1"/>
                </a:solidFill>
                <a:latin typeface="Arial"/>
                <a:ea typeface="Arial"/>
                <a:cs typeface="Arial"/>
                <a:sym typeface="Arial"/>
              </a:rPr>
              <a:t>Ensure that Proof of date of birth for each player listed on the roster has been verified by your RC.</a:t>
            </a:r>
            <a:endParaRPr/>
          </a:p>
          <a:p>
            <a:pPr indent="-347663" lvl="1" marL="690563" marR="0" rtl="0" algn="l">
              <a:lnSpc>
                <a:spcPct val="90000"/>
              </a:lnSpc>
              <a:spcBef>
                <a:spcPts val="281"/>
              </a:spcBef>
              <a:spcAft>
                <a:spcPts val="0"/>
              </a:spcAft>
              <a:buClr>
                <a:schemeClr val="dk1"/>
              </a:buClr>
              <a:buSzPts val="2400"/>
              <a:buFont typeface="Noto Sans Symbols"/>
              <a:buChar char="❖"/>
            </a:pPr>
            <a:r>
              <a:rPr b="0" i="0" lang="en-US" sz="2400" u="none" cap="none" strike="noStrike">
                <a:solidFill>
                  <a:schemeClr val="dk1"/>
                </a:solidFill>
                <a:latin typeface="Arial"/>
                <a:ea typeface="Arial"/>
                <a:cs typeface="Arial"/>
                <a:sym typeface="Arial"/>
              </a:rPr>
              <a:t>Bring a sample uniform with you – Jersey – make sure you are following AYSO Uniform Guidelines</a:t>
            </a:r>
            <a:endParaRPr/>
          </a:p>
          <a:p>
            <a:pPr indent="0" lvl="1" marL="342900" marR="0" rtl="0" algn="l">
              <a:lnSpc>
                <a:spcPct val="90000"/>
              </a:lnSpc>
              <a:spcBef>
                <a:spcPts val="281"/>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102" name="Google Shape;102;p6"/>
          <p:cNvPicPr preferRelativeResize="0"/>
          <p:nvPr/>
        </p:nvPicPr>
        <p:blipFill>
          <a:blip r:embed="rId3">
            <a:alphaModFix/>
          </a:blip>
          <a:stretch>
            <a:fillRect/>
          </a:stretch>
        </p:blipFill>
        <p:spPr>
          <a:xfrm>
            <a:off x="0" y="0"/>
            <a:ext cx="1690699" cy="169521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7"/>
          <p:cNvSpPr txBox="1"/>
          <p:nvPr>
            <p:ph type="title"/>
          </p:nvPr>
        </p:nvSpPr>
        <p:spPr>
          <a:xfrm>
            <a:off x="1524000" y="2819400"/>
            <a:ext cx="9144000" cy="1066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FF"/>
              </a:buClr>
              <a:buSzPts val="5400"/>
              <a:buFont typeface="Arial"/>
              <a:buNone/>
            </a:pPr>
            <a:r>
              <a:rPr lang="en-US">
                <a:solidFill>
                  <a:srgbClr val="0000FF"/>
                </a:solidFill>
                <a:latin typeface="Arial"/>
                <a:ea typeface="Arial"/>
                <a:cs typeface="Arial"/>
                <a:sym typeface="Arial"/>
              </a:rPr>
              <a:t>Coach Information</a:t>
            </a:r>
            <a:endParaRPr/>
          </a:p>
        </p:txBody>
      </p:sp>
      <p:pic>
        <p:nvPicPr>
          <p:cNvPr id="108" name="Google Shape;108;p7"/>
          <p:cNvPicPr preferRelativeResize="0"/>
          <p:nvPr/>
        </p:nvPicPr>
        <p:blipFill rotWithShape="1">
          <a:blip r:embed="rId3">
            <a:alphaModFix/>
          </a:blip>
          <a:srcRect b="0" l="0" r="0" t="0"/>
          <a:stretch/>
        </p:blipFill>
        <p:spPr>
          <a:xfrm>
            <a:off x="0" y="26741"/>
            <a:ext cx="1680982" cy="1649659"/>
          </a:xfrm>
          <a:prstGeom prst="rect">
            <a:avLst/>
          </a:prstGeom>
          <a:noFill/>
          <a:ln>
            <a:noFill/>
          </a:ln>
        </p:spPr>
      </p:pic>
      <p:pic>
        <p:nvPicPr>
          <p:cNvPr id="109" name="Google Shape;109;p7"/>
          <p:cNvPicPr preferRelativeResize="0"/>
          <p:nvPr/>
        </p:nvPicPr>
        <p:blipFill>
          <a:blip r:embed="rId4">
            <a:alphaModFix/>
          </a:blip>
          <a:stretch>
            <a:fillRect/>
          </a:stretch>
        </p:blipFill>
        <p:spPr>
          <a:xfrm>
            <a:off x="0" y="0"/>
            <a:ext cx="1690699" cy="169521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225cc66b377_0_0"/>
          <p:cNvSpPr txBox="1"/>
          <p:nvPr>
            <p:ph idx="4294967295" type="body"/>
          </p:nvPr>
        </p:nvSpPr>
        <p:spPr>
          <a:xfrm>
            <a:off x="838200" y="1825625"/>
            <a:ext cx="10515600" cy="43512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563"/>
              </a:spcBef>
              <a:spcAft>
                <a:spcPts val="0"/>
              </a:spcAft>
              <a:buNone/>
            </a:pPr>
            <a:r>
              <a:rPr lang="en-US" sz="2000"/>
              <a:t>Division		Pool Play Match Times</a:t>
            </a:r>
            <a:endParaRPr/>
          </a:p>
          <a:p>
            <a:pPr indent="-128587" lvl="0" marL="128587" rtl="0" algn="l">
              <a:lnSpc>
                <a:spcPct val="90000"/>
              </a:lnSpc>
              <a:spcBef>
                <a:spcPts val="563"/>
              </a:spcBef>
              <a:spcAft>
                <a:spcPts val="0"/>
              </a:spcAft>
              <a:buClr>
                <a:schemeClr val="dk1"/>
              </a:buClr>
              <a:buSzPts val="2000"/>
              <a:buChar char="•"/>
            </a:pPr>
            <a:r>
              <a:rPr lang="en-US" sz="2000"/>
              <a:t>10U 		20 minute half </a:t>
            </a:r>
            <a:endParaRPr/>
          </a:p>
          <a:p>
            <a:pPr indent="-128587" lvl="0" marL="128587" rtl="0" algn="l">
              <a:lnSpc>
                <a:spcPct val="90000"/>
              </a:lnSpc>
              <a:spcBef>
                <a:spcPts val="563"/>
              </a:spcBef>
              <a:spcAft>
                <a:spcPts val="0"/>
              </a:spcAft>
              <a:buClr>
                <a:schemeClr val="dk1"/>
              </a:buClr>
              <a:buSzPts val="2000"/>
              <a:buChar char="•"/>
            </a:pPr>
            <a:r>
              <a:rPr lang="en-US" sz="2000"/>
              <a:t>12U 		25 minute half </a:t>
            </a:r>
            <a:endParaRPr/>
          </a:p>
          <a:p>
            <a:pPr indent="-128587" lvl="0" marL="128587" rtl="0" algn="l">
              <a:lnSpc>
                <a:spcPct val="90000"/>
              </a:lnSpc>
              <a:spcBef>
                <a:spcPts val="563"/>
              </a:spcBef>
              <a:spcAft>
                <a:spcPts val="0"/>
              </a:spcAft>
              <a:buClr>
                <a:schemeClr val="dk1"/>
              </a:buClr>
              <a:buSzPts val="2000"/>
              <a:buChar char="•"/>
            </a:pPr>
            <a:r>
              <a:rPr lang="en-US" sz="2000"/>
              <a:t>14U 		30 minute half </a:t>
            </a:r>
            <a:endParaRPr/>
          </a:p>
          <a:p>
            <a:pPr indent="-128587" lvl="0" marL="128587" rtl="0" algn="l">
              <a:lnSpc>
                <a:spcPct val="90000"/>
              </a:lnSpc>
              <a:spcBef>
                <a:spcPts val="563"/>
              </a:spcBef>
              <a:spcAft>
                <a:spcPts val="0"/>
              </a:spcAft>
              <a:buClr>
                <a:schemeClr val="dk1"/>
              </a:buClr>
              <a:buSzPts val="2000"/>
              <a:buChar char="•"/>
            </a:pPr>
            <a:r>
              <a:rPr lang="en-US" sz="2000"/>
              <a:t>16U		35 minute half </a:t>
            </a:r>
            <a:endParaRPr sz="2000"/>
          </a:p>
          <a:p>
            <a:pPr indent="-128587" lvl="0" marL="128587" rtl="0" algn="l">
              <a:lnSpc>
                <a:spcPct val="90000"/>
              </a:lnSpc>
              <a:spcBef>
                <a:spcPts val="563"/>
              </a:spcBef>
              <a:spcAft>
                <a:spcPts val="0"/>
              </a:spcAft>
              <a:buClr>
                <a:schemeClr val="dk1"/>
              </a:buClr>
              <a:buSzPts val="2000"/>
              <a:buChar char="•"/>
            </a:pPr>
            <a:r>
              <a:rPr lang="en-US" sz="2000"/>
              <a:t>19U 		40 minute half	</a:t>
            </a:r>
            <a:endParaRPr/>
          </a:p>
          <a:p>
            <a:pPr indent="0" lvl="0" marL="0" rtl="0" algn="l">
              <a:lnSpc>
                <a:spcPct val="90000"/>
              </a:lnSpc>
              <a:spcBef>
                <a:spcPts val="563"/>
              </a:spcBef>
              <a:spcAft>
                <a:spcPts val="0"/>
              </a:spcAft>
              <a:buClr>
                <a:schemeClr val="dk1"/>
              </a:buClr>
              <a:buSzPts val="1575"/>
              <a:buNone/>
            </a:pPr>
            <a:r>
              <a:t/>
            </a:r>
            <a:endParaRPr/>
          </a:p>
          <a:p>
            <a:pPr indent="0" lvl="0" marL="0" rtl="0" algn="l">
              <a:lnSpc>
                <a:spcPct val="90000"/>
              </a:lnSpc>
              <a:spcBef>
                <a:spcPts val="563"/>
              </a:spcBef>
              <a:spcAft>
                <a:spcPts val="0"/>
              </a:spcAft>
              <a:buClr>
                <a:schemeClr val="dk1"/>
              </a:buClr>
              <a:buSzPts val="1500"/>
              <a:buNone/>
            </a:pPr>
            <a:r>
              <a:rPr lang="en-US"/>
              <a:t>*</a:t>
            </a:r>
            <a:r>
              <a:rPr lang="en-US" sz="2000"/>
              <a:t>Clock runs continuously through substitutions, no added time.</a:t>
            </a:r>
            <a:endParaRPr sz="2000"/>
          </a:p>
          <a:p>
            <a:pPr indent="0" lvl="0" marL="0" rtl="0" algn="l">
              <a:lnSpc>
                <a:spcPct val="90000"/>
              </a:lnSpc>
              <a:spcBef>
                <a:spcPts val="563"/>
              </a:spcBef>
              <a:spcAft>
                <a:spcPts val="0"/>
              </a:spcAft>
              <a:buClr>
                <a:schemeClr val="dk1"/>
              </a:buClr>
              <a:buSzPts val="1500"/>
              <a:buNone/>
            </a:pPr>
            <a:r>
              <a:t/>
            </a:r>
            <a:endParaRPr sz="2000"/>
          </a:p>
          <a:p>
            <a:pPr indent="-182562" lvl="0" marL="233362" rtl="0" algn="l">
              <a:spcBef>
                <a:spcPts val="563"/>
              </a:spcBef>
              <a:spcAft>
                <a:spcPts val="0"/>
              </a:spcAft>
              <a:buSzPts val="2000"/>
              <a:buFont typeface="Gill Sans"/>
              <a:buChar char="•"/>
            </a:pPr>
            <a:r>
              <a:rPr lang="en-US" sz="2000"/>
              <a:t>10U through 14U - substitutions will be allowed as specified in the AYSO National Rules and Regulations</a:t>
            </a:r>
            <a:endParaRPr sz="2000"/>
          </a:p>
          <a:p>
            <a:pPr indent="-182562" lvl="0" marL="233362" rtl="0" algn="l">
              <a:spcBef>
                <a:spcPts val="563"/>
              </a:spcBef>
              <a:spcAft>
                <a:spcPts val="0"/>
              </a:spcAft>
              <a:buSzPts val="2000"/>
              <a:buFont typeface="Gill Sans"/>
              <a:buChar char="•"/>
            </a:pPr>
            <a:r>
              <a:rPr lang="en-US" sz="2000"/>
              <a:t>16U &amp; 19U monitored Substitution is NOT allowed – 6 periods</a:t>
            </a:r>
            <a:endParaRPr sz="2000"/>
          </a:p>
          <a:p>
            <a:pPr indent="-182562" lvl="0" marL="233362" rtl="0" algn="l">
              <a:spcBef>
                <a:spcPts val="563"/>
              </a:spcBef>
              <a:spcAft>
                <a:spcPts val="0"/>
              </a:spcAft>
              <a:buSzPts val="2000"/>
              <a:buFont typeface="Gill Sans"/>
              <a:buChar char="•"/>
            </a:pPr>
            <a:r>
              <a:rPr lang="en-US" sz="2000"/>
              <a:t>Substitutes will be recorded on the game cards by the referee</a:t>
            </a:r>
            <a:endParaRPr sz="1800"/>
          </a:p>
          <a:p>
            <a:pPr indent="0" lvl="0" marL="0" rtl="0" algn="l">
              <a:lnSpc>
                <a:spcPct val="90000"/>
              </a:lnSpc>
              <a:spcBef>
                <a:spcPts val="563"/>
              </a:spcBef>
              <a:spcAft>
                <a:spcPts val="0"/>
              </a:spcAft>
              <a:buClr>
                <a:schemeClr val="dk1"/>
              </a:buClr>
              <a:buSzPts val="1575"/>
              <a:buNone/>
            </a:pPr>
            <a:r>
              <a:t/>
            </a:r>
            <a:endParaRPr/>
          </a:p>
        </p:txBody>
      </p:sp>
      <p:sp>
        <p:nvSpPr>
          <p:cNvPr id="115" name="Google Shape;115;g225cc66b377_0_0"/>
          <p:cNvSpPr txBox="1"/>
          <p:nvPr>
            <p:ph idx="2" type="body"/>
          </p:nvPr>
        </p:nvSpPr>
        <p:spPr>
          <a:xfrm>
            <a:off x="1752600" y="685800"/>
            <a:ext cx="9601200" cy="1005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00FF"/>
              </a:buClr>
              <a:buSzPts val="4400"/>
              <a:buNone/>
            </a:pPr>
            <a:r>
              <a:rPr lang="en-US" sz="4400">
                <a:solidFill>
                  <a:srgbClr val="0000FF"/>
                </a:solidFill>
                <a:latin typeface="Arial"/>
                <a:ea typeface="Arial"/>
                <a:cs typeface="Arial"/>
                <a:sym typeface="Arial"/>
              </a:rPr>
              <a:t>Pool Play Matches</a:t>
            </a:r>
            <a:endParaRPr/>
          </a:p>
        </p:txBody>
      </p:sp>
      <p:pic>
        <p:nvPicPr>
          <p:cNvPr id="116" name="Google Shape;116;g225cc66b377_0_0"/>
          <p:cNvPicPr preferRelativeResize="0"/>
          <p:nvPr/>
        </p:nvPicPr>
        <p:blipFill>
          <a:blip r:embed="rId3">
            <a:alphaModFix/>
          </a:blip>
          <a:stretch>
            <a:fillRect/>
          </a:stretch>
        </p:blipFill>
        <p:spPr>
          <a:xfrm>
            <a:off x="0" y="0"/>
            <a:ext cx="1690699" cy="169521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225cc66b377_0_6"/>
          <p:cNvSpPr txBox="1"/>
          <p:nvPr>
            <p:ph type="title"/>
          </p:nvPr>
        </p:nvSpPr>
        <p:spPr>
          <a:xfrm>
            <a:off x="1690692" y="365129"/>
            <a:ext cx="96630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FF"/>
              </a:buClr>
              <a:buSzPts val="4400"/>
              <a:buFont typeface="Arial"/>
              <a:buNone/>
            </a:pPr>
            <a:r>
              <a:rPr b="1" lang="en-US" sz="4400">
                <a:solidFill>
                  <a:srgbClr val="0000FF"/>
                </a:solidFill>
                <a:latin typeface="Arial"/>
                <a:ea typeface="Arial"/>
                <a:cs typeface="Arial"/>
                <a:sym typeface="Arial"/>
              </a:rPr>
              <a:t>Semi-Final/Final Round Matches</a:t>
            </a:r>
            <a:endParaRPr/>
          </a:p>
        </p:txBody>
      </p:sp>
      <p:sp>
        <p:nvSpPr>
          <p:cNvPr id="122" name="Google Shape;122;g225cc66b377_0_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chemeClr val="dk1"/>
              </a:buClr>
              <a:buSzPts val="1800"/>
              <a:buNone/>
            </a:pPr>
            <a:r>
              <a:rPr lang="en-US" sz="1800"/>
              <a:t>Division 		Semi &amp; Final Match Time 		</a:t>
            </a:r>
            <a:endParaRPr/>
          </a:p>
          <a:p>
            <a:pPr indent="-128587" lvl="0" marL="128587" rtl="0" algn="l">
              <a:lnSpc>
                <a:spcPct val="90000"/>
              </a:lnSpc>
              <a:spcBef>
                <a:spcPts val="563"/>
              </a:spcBef>
              <a:spcAft>
                <a:spcPts val="0"/>
              </a:spcAft>
              <a:buClr>
                <a:schemeClr val="dk1"/>
              </a:buClr>
              <a:buSzPts val="1800"/>
              <a:buChar char="•"/>
            </a:pPr>
            <a:r>
              <a:rPr lang="en-US" sz="1800"/>
              <a:t>10U 		25 minute half 						</a:t>
            </a:r>
            <a:endParaRPr/>
          </a:p>
          <a:p>
            <a:pPr indent="-128587" lvl="0" marL="128587" rtl="0" algn="l">
              <a:lnSpc>
                <a:spcPct val="90000"/>
              </a:lnSpc>
              <a:spcBef>
                <a:spcPts val="563"/>
              </a:spcBef>
              <a:spcAft>
                <a:spcPts val="0"/>
              </a:spcAft>
              <a:buClr>
                <a:schemeClr val="dk1"/>
              </a:buClr>
              <a:buSzPts val="1800"/>
              <a:buChar char="•"/>
            </a:pPr>
            <a:r>
              <a:rPr lang="en-US" sz="1800"/>
              <a:t>12U 		30 minute half 						</a:t>
            </a:r>
            <a:endParaRPr/>
          </a:p>
          <a:p>
            <a:pPr indent="-128587" lvl="0" marL="128587" rtl="0" algn="l">
              <a:lnSpc>
                <a:spcPct val="90000"/>
              </a:lnSpc>
              <a:spcBef>
                <a:spcPts val="563"/>
              </a:spcBef>
              <a:spcAft>
                <a:spcPts val="0"/>
              </a:spcAft>
              <a:buClr>
                <a:schemeClr val="dk1"/>
              </a:buClr>
              <a:buSzPts val="1800"/>
              <a:buChar char="•"/>
            </a:pPr>
            <a:r>
              <a:rPr lang="en-US" sz="1800"/>
              <a:t>14U 		35 minute half 										</a:t>
            </a:r>
            <a:endParaRPr/>
          </a:p>
          <a:p>
            <a:pPr indent="-128587" lvl="0" marL="128587" rtl="0" algn="l">
              <a:lnSpc>
                <a:spcPct val="90000"/>
              </a:lnSpc>
              <a:spcBef>
                <a:spcPts val="563"/>
              </a:spcBef>
              <a:spcAft>
                <a:spcPts val="0"/>
              </a:spcAft>
              <a:buClr>
                <a:schemeClr val="dk1"/>
              </a:buClr>
              <a:buSzPts val="1800"/>
              <a:buChar char="•"/>
            </a:pPr>
            <a:r>
              <a:rPr lang="en-US" sz="1800"/>
              <a:t>16U 		40 minute half</a:t>
            </a:r>
            <a:endParaRPr sz="1800"/>
          </a:p>
          <a:p>
            <a:pPr indent="-128587" lvl="0" marL="128587" rtl="0" algn="l">
              <a:lnSpc>
                <a:spcPct val="90000"/>
              </a:lnSpc>
              <a:spcBef>
                <a:spcPts val="563"/>
              </a:spcBef>
              <a:spcAft>
                <a:spcPts val="0"/>
              </a:spcAft>
              <a:buSzPts val="1800"/>
              <a:buChar char="•"/>
            </a:pPr>
            <a:r>
              <a:rPr lang="en-US" sz="1800"/>
              <a:t>19U		45 minute half</a:t>
            </a:r>
            <a:endParaRPr sz="1800"/>
          </a:p>
          <a:p>
            <a:pPr indent="0" lvl="0" marL="0" rtl="0" algn="l">
              <a:lnSpc>
                <a:spcPct val="90000"/>
              </a:lnSpc>
              <a:spcBef>
                <a:spcPts val="563"/>
              </a:spcBef>
              <a:spcAft>
                <a:spcPts val="0"/>
              </a:spcAft>
              <a:buClr>
                <a:schemeClr val="dk1"/>
              </a:buClr>
              <a:buSzPts val="1800"/>
              <a:buNone/>
            </a:pPr>
            <a:r>
              <a:t/>
            </a:r>
            <a:endParaRPr sz="1800"/>
          </a:p>
          <a:p>
            <a:pPr indent="0" lvl="0" marL="0" rtl="0" algn="l">
              <a:lnSpc>
                <a:spcPct val="90000"/>
              </a:lnSpc>
              <a:spcBef>
                <a:spcPts val="563"/>
              </a:spcBef>
              <a:spcAft>
                <a:spcPts val="0"/>
              </a:spcAft>
              <a:buClr>
                <a:schemeClr val="dk1"/>
              </a:buClr>
              <a:buSzPts val="1800"/>
              <a:buNone/>
            </a:pPr>
            <a:r>
              <a:rPr lang="en-US" sz="1800"/>
              <a:t>*The clock runs continuously through substitutions</a:t>
            </a:r>
            <a:endParaRPr/>
          </a:p>
          <a:p>
            <a:pPr indent="0" lvl="0" marL="0" rtl="0" algn="l">
              <a:lnSpc>
                <a:spcPct val="90000"/>
              </a:lnSpc>
              <a:spcBef>
                <a:spcPts val="563"/>
              </a:spcBef>
              <a:spcAft>
                <a:spcPts val="0"/>
              </a:spcAft>
              <a:buClr>
                <a:schemeClr val="dk1"/>
              </a:buClr>
              <a:buSzPts val="1900"/>
              <a:buNone/>
            </a:pPr>
            <a:r>
              <a:rPr lang="en-US" sz="1900"/>
              <a:t>*In case of a tie, there will be over time periods that will be played in their entirety.  </a:t>
            </a:r>
            <a:endParaRPr/>
          </a:p>
          <a:p>
            <a:pPr indent="0" lvl="0" marL="0" rtl="0" algn="l">
              <a:lnSpc>
                <a:spcPct val="90000"/>
              </a:lnSpc>
              <a:spcBef>
                <a:spcPts val="563"/>
              </a:spcBef>
              <a:spcAft>
                <a:spcPts val="0"/>
              </a:spcAft>
              <a:buClr>
                <a:schemeClr val="dk1"/>
              </a:buClr>
              <a:buSzPts val="1900"/>
              <a:buNone/>
            </a:pPr>
            <a:r>
              <a:rPr lang="en-US" sz="1900"/>
              <a:t>*If match is still tied, PK’s</a:t>
            </a:r>
            <a:endParaRPr sz="1900"/>
          </a:p>
          <a:p>
            <a:pPr indent="0" lvl="0" marL="0" rtl="0" algn="l">
              <a:lnSpc>
                <a:spcPct val="90000"/>
              </a:lnSpc>
              <a:spcBef>
                <a:spcPts val="563"/>
              </a:spcBef>
              <a:spcAft>
                <a:spcPts val="0"/>
              </a:spcAft>
              <a:buClr>
                <a:schemeClr val="dk1"/>
              </a:buClr>
              <a:buSzPts val="1900"/>
              <a:buNone/>
            </a:pPr>
            <a:r>
              <a:t/>
            </a:r>
            <a:endParaRPr sz="1900"/>
          </a:p>
          <a:p>
            <a:pPr indent="-182562" lvl="0" marL="233362" rtl="0" algn="l">
              <a:spcBef>
                <a:spcPts val="563"/>
              </a:spcBef>
              <a:spcAft>
                <a:spcPts val="0"/>
              </a:spcAft>
              <a:buSzPts val="2000"/>
              <a:buFont typeface="Gill Sans"/>
              <a:buChar char="•"/>
            </a:pPr>
            <a:r>
              <a:rPr lang="en-US" sz="2000"/>
              <a:t>10U through 14U - substitutions will be allowed as specified in the AYSO National Rules and Regulations</a:t>
            </a:r>
            <a:endParaRPr sz="2000"/>
          </a:p>
          <a:p>
            <a:pPr indent="-182562" lvl="0" marL="233362" rtl="0" algn="l">
              <a:spcBef>
                <a:spcPts val="563"/>
              </a:spcBef>
              <a:spcAft>
                <a:spcPts val="0"/>
              </a:spcAft>
              <a:buSzPts val="2000"/>
              <a:buFont typeface="Gill Sans"/>
              <a:buChar char="•"/>
            </a:pPr>
            <a:r>
              <a:rPr lang="en-US" sz="2000"/>
              <a:t>16U &amp; 19U monitored Substitution is NOT allowed – 6 periods</a:t>
            </a:r>
            <a:endParaRPr sz="2000"/>
          </a:p>
          <a:p>
            <a:pPr indent="-182562" lvl="0" marL="233362" rtl="0" algn="l">
              <a:spcBef>
                <a:spcPts val="563"/>
              </a:spcBef>
              <a:spcAft>
                <a:spcPts val="0"/>
              </a:spcAft>
              <a:buSzPts val="2000"/>
              <a:buFont typeface="Gill Sans"/>
              <a:buChar char="•"/>
            </a:pPr>
            <a:r>
              <a:rPr lang="en-US" sz="2000"/>
              <a:t>Substitutes will be recorded on the game cards by the referee</a:t>
            </a:r>
            <a:endParaRPr sz="2400"/>
          </a:p>
        </p:txBody>
      </p:sp>
      <p:pic>
        <p:nvPicPr>
          <p:cNvPr id="123" name="Google Shape;123;g225cc66b377_0_6"/>
          <p:cNvPicPr preferRelativeResize="0"/>
          <p:nvPr/>
        </p:nvPicPr>
        <p:blipFill rotWithShape="1">
          <a:blip r:embed="rId3">
            <a:alphaModFix/>
          </a:blip>
          <a:srcRect b="0" l="0" r="0" t="0"/>
          <a:stretch/>
        </p:blipFill>
        <p:spPr>
          <a:xfrm>
            <a:off x="0" y="26741"/>
            <a:ext cx="1680982" cy="1649659"/>
          </a:xfrm>
          <a:prstGeom prst="rect">
            <a:avLst/>
          </a:prstGeom>
          <a:noFill/>
          <a:ln>
            <a:noFill/>
          </a:ln>
        </p:spPr>
      </p:pic>
      <p:pic>
        <p:nvPicPr>
          <p:cNvPr id="124" name="Google Shape;124;g225cc66b377_0_6"/>
          <p:cNvPicPr preferRelativeResize="0"/>
          <p:nvPr/>
        </p:nvPicPr>
        <p:blipFill>
          <a:blip r:embed="rId4">
            <a:alphaModFix/>
          </a:blip>
          <a:stretch>
            <a:fillRect/>
          </a:stretch>
        </p:blipFill>
        <p:spPr>
          <a:xfrm>
            <a:off x="0" y="0"/>
            <a:ext cx="1690699" cy="169521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inal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2008-06-30T18:50:07Z</dcterms:created>
  <dc:creator>Yasmine Shehab</dc:creator>
</cp:coreProperties>
</file>